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9"/>
  </p:notesMasterIdLst>
  <p:sldIdLst>
    <p:sldId id="363" r:id="rId5"/>
    <p:sldId id="366" r:id="rId6"/>
    <p:sldId id="365" r:id="rId7"/>
    <p:sldId id="364" r:id="rId8"/>
  </p:sldIdLst>
  <p:sldSz cx="12192000" cy="6858000"/>
  <p:notesSz cx="6858000" cy="9144000"/>
  <p:embeddedFontLst>
    <p:embeddedFont>
      <p:font typeface="Avenir Next LT Pro" panose="020B0504020202020204" pitchFamily="34" charset="0"/>
      <p:regular r:id="rId10"/>
      <p:bold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Franklin Gothic Heavy" panose="020B0903020102020204" pitchFamily="34" charset="0"/>
      <p:regular r:id="rId16"/>
      <p:italic r:id="rId17"/>
    </p:embeddedFont>
    <p:embeddedFont>
      <p:font typeface="Franklin Gothic Medium" panose="020B0603020102020204" pitchFamily="34" charset="0"/>
      <p:regular r:id="rId18"/>
      <p:italic r:id="rId19"/>
    </p:embeddedFont>
    <p:embeddedFont>
      <p:font typeface="NeuzeitGro" panose="020B0604020202020204" charset="0"/>
      <p:regular r:id="rId20"/>
      <p:bold r:id="rId21"/>
    </p:embeddedFont>
  </p:embeddedFont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30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153"/>
    <a:srgbClr val="F6F7ED"/>
    <a:srgbClr val="EEF0DC"/>
    <a:srgbClr val="152425"/>
    <a:srgbClr val="2B3F46"/>
    <a:srgbClr val="938E86"/>
    <a:srgbClr val="F1CF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84" autoAdjust="0"/>
    <p:restoredTop sz="95872" autoAdjust="0"/>
  </p:normalViewPr>
  <p:slideViewPr>
    <p:cSldViewPr snapToGrid="0" showGuides="1">
      <p:cViewPr varScale="1">
        <p:scale>
          <a:sx n="76" d="100"/>
          <a:sy n="76" d="100"/>
        </p:scale>
        <p:origin x="426" y="45"/>
      </p:cViewPr>
      <p:guideLst>
        <p:guide pos="3840"/>
        <p:guide orient="horz" pos="30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1910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font" Target="fonts/font12.fntdata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font" Target="fonts/font7.fntdata"/><Relationship Id="rId20" Type="http://schemas.openxmlformats.org/officeDocument/2006/relationships/font" Target="fonts/font11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23" Type="http://schemas.openxmlformats.org/officeDocument/2006/relationships/viewProps" Target="viewProp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esa Brandell" userId="ce9b3624-879c-4798-a237-6a26ff88eead" providerId="ADAL" clId="{AE66322F-3109-48AF-A06D-A34ABE094F46}"/>
    <pc:docChg chg="custSel modSld sldOrd">
      <pc:chgData name="Teresa Brandell" userId="ce9b3624-879c-4798-a237-6a26ff88eead" providerId="ADAL" clId="{AE66322F-3109-48AF-A06D-A34ABE094F46}" dt="2021-09-22T13:25:30.406" v="9" actId="1076"/>
      <pc:docMkLst>
        <pc:docMk/>
      </pc:docMkLst>
      <pc:sldChg chg="addSp delSp modSp mod">
        <pc:chgData name="Teresa Brandell" userId="ce9b3624-879c-4798-a237-6a26ff88eead" providerId="ADAL" clId="{AE66322F-3109-48AF-A06D-A34ABE094F46}" dt="2021-09-22T13:25:30.406" v="9" actId="1076"/>
        <pc:sldMkLst>
          <pc:docMk/>
          <pc:sldMk cId="2951342705" sldId="364"/>
        </pc:sldMkLst>
        <pc:spChg chg="del">
          <ac:chgData name="Teresa Brandell" userId="ce9b3624-879c-4798-a237-6a26ff88eead" providerId="ADAL" clId="{AE66322F-3109-48AF-A06D-A34ABE094F46}" dt="2021-09-22T13:24:57.978" v="6" actId="478"/>
          <ac:spMkLst>
            <pc:docMk/>
            <pc:sldMk cId="2951342705" sldId="364"/>
            <ac:spMk id="2" creationId="{1751D3F5-99C5-4518-A4FB-324E209B1170}"/>
          </ac:spMkLst>
        </pc:spChg>
        <pc:spChg chg="mod">
          <ac:chgData name="Teresa Brandell" userId="ce9b3624-879c-4798-a237-6a26ff88eead" providerId="ADAL" clId="{AE66322F-3109-48AF-A06D-A34ABE094F46}" dt="2021-09-22T13:25:13.393" v="8" actId="1076"/>
          <ac:spMkLst>
            <pc:docMk/>
            <pc:sldMk cId="2951342705" sldId="364"/>
            <ac:spMk id="6" creationId="{471A3BB7-7150-419C-9F7B-A868D750E622}"/>
          </ac:spMkLst>
        </pc:spChg>
        <pc:spChg chg="mod">
          <ac:chgData name="Teresa Brandell" userId="ce9b3624-879c-4798-a237-6a26ff88eead" providerId="ADAL" clId="{AE66322F-3109-48AF-A06D-A34ABE094F46}" dt="2021-09-22T13:25:30.406" v="9" actId="1076"/>
          <ac:spMkLst>
            <pc:docMk/>
            <pc:sldMk cId="2951342705" sldId="364"/>
            <ac:spMk id="7" creationId="{D819941E-39FD-4B11-939A-1A83E38540D6}"/>
          </ac:spMkLst>
        </pc:spChg>
        <pc:spChg chg="add del mod">
          <ac:chgData name="Teresa Brandell" userId="ce9b3624-879c-4798-a237-6a26ff88eead" providerId="ADAL" clId="{AE66322F-3109-48AF-A06D-A34ABE094F46}" dt="2021-09-22T13:24:59.895" v="7" actId="478"/>
          <ac:spMkLst>
            <pc:docMk/>
            <pc:sldMk cId="2951342705" sldId="364"/>
            <ac:spMk id="9" creationId="{D9998FDA-B9FC-4798-B4D2-8E17BA2A913F}"/>
          </ac:spMkLst>
        </pc:spChg>
      </pc:sldChg>
      <pc:sldChg chg="addSp delSp modSp mod">
        <pc:chgData name="Teresa Brandell" userId="ce9b3624-879c-4798-a237-6a26ff88eead" providerId="ADAL" clId="{AE66322F-3109-48AF-A06D-A34ABE094F46}" dt="2021-09-22T13:24:45.783" v="5" actId="1076"/>
        <pc:sldMkLst>
          <pc:docMk/>
          <pc:sldMk cId="2492582980" sldId="365"/>
        </pc:sldMkLst>
        <pc:spChg chg="del">
          <ac:chgData name="Teresa Brandell" userId="ce9b3624-879c-4798-a237-6a26ff88eead" providerId="ADAL" clId="{AE66322F-3109-48AF-A06D-A34ABE094F46}" dt="2021-09-22T13:24:32.120" v="2" actId="478"/>
          <ac:spMkLst>
            <pc:docMk/>
            <pc:sldMk cId="2492582980" sldId="365"/>
            <ac:spMk id="2" creationId="{1751D3F5-99C5-4518-A4FB-324E209B1170}"/>
          </ac:spMkLst>
        </pc:spChg>
        <pc:spChg chg="mod">
          <ac:chgData name="Teresa Brandell" userId="ce9b3624-879c-4798-a237-6a26ff88eead" providerId="ADAL" clId="{AE66322F-3109-48AF-A06D-A34ABE094F46}" dt="2021-09-22T13:24:40.486" v="4" actId="1076"/>
          <ac:spMkLst>
            <pc:docMk/>
            <pc:sldMk cId="2492582980" sldId="365"/>
            <ac:spMk id="6" creationId="{471A3BB7-7150-419C-9F7B-A868D750E622}"/>
          </ac:spMkLst>
        </pc:spChg>
        <pc:spChg chg="mod">
          <ac:chgData name="Teresa Brandell" userId="ce9b3624-879c-4798-a237-6a26ff88eead" providerId="ADAL" clId="{AE66322F-3109-48AF-A06D-A34ABE094F46}" dt="2021-09-22T13:24:45.783" v="5" actId="1076"/>
          <ac:spMkLst>
            <pc:docMk/>
            <pc:sldMk cId="2492582980" sldId="365"/>
            <ac:spMk id="7" creationId="{D819941E-39FD-4B11-939A-1A83E38540D6}"/>
          </ac:spMkLst>
        </pc:spChg>
        <pc:spChg chg="add del mod">
          <ac:chgData name="Teresa Brandell" userId="ce9b3624-879c-4798-a237-6a26ff88eead" providerId="ADAL" clId="{AE66322F-3109-48AF-A06D-A34ABE094F46}" dt="2021-09-22T13:24:34.201" v="3" actId="478"/>
          <ac:spMkLst>
            <pc:docMk/>
            <pc:sldMk cId="2492582980" sldId="365"/>
            <ac:spMk id="9" creationId="{9858B938-9617-4E88-97BC-E1BB22E0C1B9}"/>
          </ac:spMkLst>
        </pc:spChg>
      </pc:sldChg>
      <pc:sldChg chg="ord">
        <pc:chgData name="Teresa Brandell" userId="ce9b3624-879c-4798-a237-6a26ff88eead" providerId="ADAL" clId="{AE66322F-3109-48AF-A06D-A34ABE094F46}" dt="2021-09-22T13:12:49.382" v="1"/>
        <pc:sldMkLst>
          <pc:docMk/>
          <pc:sldMk cId="3490067702" sldId="3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679FD-6759-4EC2-8339-DA5B238ED379}" type="datetimeFigureOut">
              <a:rPr lang="sv-SE" smtClean="0"/>
              <a:t>2021-09-22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E43A3-1517-483C-B233-AD7CB3E98F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5242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34C5119B-B4CE-402D-B7E6-4C6BF54A8D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2192000" cy="6858000"/>
          </a:xfrm>
          <a:solidFill>
            <a:schemeClr val="accent1"/>
          </a:solidFill>
        </p:spPr>
        <p:txBody>
          <a:bodyPr tIns="0" bIns="216000" anchor="b" anchorCtr="0">
            <a:norm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bild eller byta färg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250545F6-FB46-4206-93D1-368E5E728A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1338" y="4139151"/>
            <a:ext cx="11107737" cy="1080000"/>
          </a:xfrm>
        </p:spPr>
        <p:txBody>
          <a:bodyPr>
            <a:normAutofit/>
          </a:bodyPr>
          <a:lstStyle>
            <a:lvl1pPr algn="ctr">
              <a:defRPr sz="2000">
                <a:solidFill>
                  <a:schemeClr val="bg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sv-SE" dirty="0"/>
              <a:t>Klicka här för att ändra format/färg på texten</a:t>
            </a:r>
          </a:p>
        </p:txBody>
      </p:sp>
      <p:sp>
        <p:nvSpPr>
          <p:cNvPr id="6" name="Platshållare för bild 9">
            <a:extLst>
              <a:ext uri="{FF2B5EF4-FFF2-40B4-BE49-F238E27FC236}">
                <a16:creationId xmlns:a16="http://schemas.microsoft.com/office/drawing/2014/main" id="{6437716B-810F-4E45-9980-1DEBF59F477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744537" y="541338"/>
            <a:ext cx="3002400" cy="2880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algn="ctr"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9" name="Platshållare för tabell 5">
            <a:extLst>
              <a:ext uri="{FF2B5EF4-FFF2-40B4-BE49-F238E27FC236}">
                <a16:creationId xmlns:a16="http://schemas.microsoft.com/office/drawing/2014/main" id="{23D2A485-F2CC-4A3F-B866-4E2DBF8D1B8F}"/>
              </a:ext>
            </a:extLst>
          </p:cNvPr>
          <p:cNvSpPr>
            <a:spLocks noGrp="1"/>
          </p:cNvSpPr>
          <p:nvPr>
            <p:ph type="tbl" sz="quarter" idx="15" hasCustomPrompt="1"/>
          </p:nvPr>
        </p:nvSpPr>
        <p:spPr>
          <a:xfrm>
            <a:off x="5734537" y="3995151"/>
            <a:ext cx="720000" cy="54000"/>
          </a:xfrm>
          <a:solidFill>
            <a:schemeClr val="bg1"/>
          </a:solidFill>
        </p:spPr>
        <p:txBody>
          <a:bodyPr/>
          <a:lstStyle>
            <a:lvl1pPr>
              <a:defRPr sz="100"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C120D3-32A6-4369-8F11-F9D29368514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1338" y="1260475"/>
            <a:ext cx="11107737" cy="2295525"/>
          </a:xfrm>
        </p:spPr>
        <p:txBody>
          <a:bodyPr anchor="b">
            <a:normAutofit/>
          </a:bodyPr>
          <a:lstStyle>
            <a:lvl1pPr algn="ctr">
              <a:lnSpc>
                <a:spcPct val="80000"/>
              </a:lnSpc>
              <a:spcBef>
                <a:spcPts val="0"/>
              </a:spcBef>
              <a:defRPr sz="50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Lägga till en rubrik</a:t>
            </a:r>
          </a:p>
        </p:txBody>
      </p:sp>
    </p:spTree>
    <p:extLst>
      <p:ext uri="{BB962C8B-B14F-4D97-AF65-F5344CB8AC3E}">
        <p14:creationId xmlns:p14="http://schemas.microsoft.com/office/powerpoint/2010/main" val="1706865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änster, rubrik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92D7AD-BA1B-4862-AC7B-533D4C1E17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52936" y="541339"/>
            <a:ext cx="5194801" cy="990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</a:t>
            </a:r>
            <a:br>
              <a:rPr lang="sv-SE" dirty="0"/>
            </a:br>
            <a:r>
              <a:rPr lang="sv-SE" dirty="0"/>
              <a:t>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7C95EC6-D915-46B9-87C6-5A8C75627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DF65A-F3BB-44BD-9659-ADB15F60FA04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AE7B583-3F43-41C0-921F-5DD7E5F61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A93CF7F-5E4A-4B90-8BEA-0845E8942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bild 8">
            <a:extLst>
              <a:ext uri="{FF2B5EF4-FFF2-40B4-BE49-F238E27FC236}">
                <a16:creationId xmlns:a16="http://schemas.microsoft.com/office/drawing/2014/main" id="{937FBD3E-A950-4F3E-AF94-D85EAC7C97F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40000" y="541338"/>
            <a:ext cx="5553075" cy="5554662"/>
          </a:xfrm>
          <a:solidFill>
            <a:schemeClr val="bg2"/>
          </a:solidFill>
        </p:spPr>
        <p:txBody>
          <a:bodyPr tIns="180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B1F830C9-3A0E-492A-99BC-C63579B4F4B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454274" y="1531939"/>
            <a:ext cx="5194800" cy="456406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786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öger, rubrik, innehåll, fakta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92D7AD-BA1B-4862-AC7B-533D4C1E17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541339"/>
            <a:ext cx="5194801" cy="990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</a:t>
            </a:r>
            <a:br>
              <a:rPr lang="sv-SE" dirty="0"/>
            </a:br>
            <a:r>
              <a:rPr lang="sv-SE" dirty="0"/>
              <a:t>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7C95EC6-D915-46B9-87C6-5A8C75627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49AC-F528-4325-9306-647736496D03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AE7B583-3F43-41C0-921F-5DD7E5F61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A93CF7F-5E4A-4B90-8BEA-0845E8942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bild 8">
            <a:extLst>
              <a:ext uri="{FF2B5EF4-FFF2-40B4-BE49-F238E27FC236}">
                <a16:creationId xmlns:a16="http://schemas.microsoft.com/office/drawing/2014/main" id="{937FBD3E-A950-4F3E-AF94-D85EAC7C97F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6000" y="541338"/>
            <a:ext cx="5553075" cy="5554662"/>
          </a:xfrm>
          <a:solidFill>
            <a:schemeClr val="bg2"/>
          </a:solidFill>
        </p:spPr>
        <p:txBody>
          <a:bodyPr tIns="180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B1F830C9-3A0E-492A-99BC-C63579B4F4B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41337" y="1531940"/>
            <a:ext cx="5194800" cy="22269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BA67C550-B770-44E2-B58E-07952DF8BF36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39749" y="3936000"/>
            <a:ext cx="5194799" cy="2160000"/>
          </a:xfrm>
          <a:solidFill>
            <a:schemeClr val="accent2"/>
          </a:solidFill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  <a:p>
            <a:endParaRPr lang="sv-SE" dirty="0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33E1F09B-A04D-40E6-A7E7-4EF4607BFC2F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792000" y="4154925"/>
            <a:ext cx="4690800" cy="176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068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0EE535-197A-4301-A07A-4440B9520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A3CBBFD-9F3B-49ED-824A-FD15739F6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48990-C056-481B-926D-50EF7A8C17A5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D009871-0830-4900-97EA-B6B4127FE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EAFB85B-6CB1-432B-A569-CE70A6E3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innehåll 14">
            <a:extLst>
              <a:ext uri="{FF2B5EF4-FFF2-40B4-BE49-F238E27FC236}">
                <a16:creationId xmlns:a16="http://schemas.microsoft.com/office/drawing/2014/main" id="{BCDB2E22-9F35-4096-BBA3-061770FD148F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749" y="1763999"/>
            <a:ext cx="11109325" cy="433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24B079BF-E510-41EC-8C63-9204436ADA1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49" y="1260475"/>
            <a:ext cx="11109325" cy="360000"/>
          </a:xfrm>
        </p:spPr>
        <p:txBody>
          <a:bodyPr anchor="b"/>
          <a:lstStyle>
            <a:lvl1pPr>
              <a:lnSpc>
                <a:spcPct val="90000"/>
              </a:lnSpc>
              <a:defRPr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att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870949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, två underrubriker, två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0EE535-197A-4301-A07A-4440B9520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A3CBBFD-9F3B-49ED-824A-FD15739F6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C759-25D2-4DC5-8F21-3042A2446B63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D009871-0830-4900-97EA-B6B4127FE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EAFB85B-6CB1-432B-A569-CE70A6E3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innehåll 14">
            <a:extLst>
              <a:ext uri="{FF2B5EF4-FFF2-40B4-BE49-F238E27FC236}">
                <a16:creationId xmlns:a16="http://schemas.microsoft.com/office/drawing/2014/main" id="{BCDB2E22-9F35-4096-BBA3-061770FD148F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750" y="1763999"/>
            <a:ext cx="5040000" cy="433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24B079BF-E510-41EC-8C63-9204436ADA1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50" y="1260475"/>
            <a:ext cx="5040000" cy="360000"/>
          </a:xfrm>
        </p:spPr>
        <p:txBody>
          <a:bodyPr anchor="b"/>
          <a:lstStyle>
            <a:lvl1pPr>
              <a:lnSpc>
                <a:spcPct val="90000"/>
              </a:lnSpc>
              <a:defRPr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att lägga till underrubrik</a:t>
            </a:r>
          </a:p>
        </p:txBody>
      </p:sp>
      <p:sp>
        <p:nvSpPr>
          <p:cNvPr id="8" name="Platshållare för text 9">
            <a:extLst>
              <a:ext uri="{FF2B5EF4-FFF2-40B4-BE49-F238E27FC236}">
                <a16:creationId xmlns:a16="http://schemas.microsoft.com/office/drawing/2014/main" id="{ABE12B1F-72CE-4D75-996A-2438B038D8C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34800" y="1260475"/>
            <a:ext cx="5031600" cy="360000"/>
          </a:xfrm>
        </p:spPr>
        <p:txBody>
          <a:bodyPr anchor="b"/>
          <a:lstStyle>
            <a:lvl1pPr>
              <a:lnSpc>
                <a:spcPct val="90000"/>
              </a:lnSpc>
              <a:defRPr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att lägga till underrubrik</a:t>
            </a:r>
          </a:p>
        </p:txBody>
      </p:sp>
      <p:sp>
        <p:nvSpPr>
          <p:cNvPr id="9" name="Platshållare för innehåll 14">
            <a:extLst>
              <a:ext uri="{FF2B5EF4-FFF2-40B4-BE49-F238E27FC236}">
                <a16:creationId xmlns:a16="http://schemas.microsoft.com/office/drawing/2014/main" id="{3598AC60-65A8-4A0B-AF98-B568A20E3921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634800" y="1763999"/>
            <a:ext cx="5029200" cy="433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tabell 4">
            <a:extLst>
              <a:ext uri="{FF2B5EF4-FFF2-40B4-BE49-F238E27FC236}">
                <a16:creationId xmlns:a16="http://schemas.microsoft.com/office/drawing/2014/main" id="{52DB84FC-EC30-432D-BF9C-AF97B5D56D0D}"/>
              </a:ext>
            </a:extLst>
          </p:cNvPr>
          <p:cNvSpPr>
            <a:spLocks noGrp="1"/>
          </p:cNvSpPr>
          <p:nvPr>
            <p:ph type="tbl" sz="quarter" idx="30" hasCustomPrompt="1"/>
          </p:nvPr>
        </p:nvSpPr>
        <p:spPr>
          <a:xfrm rot="5400000">
            <a:off x="3752736" y="3747000"/>
            <a:ext cx="4680000" cy="3600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8386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re underrubriker, t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0EE535-197A-4301-A07A-4440B9520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A3CBBFD-9F3B-49ED-824A-FD15739F6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684B-C9A1-41E2-944C-41A25E09FA09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D009871-0830-4900-97EA-B6B4127FE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EAFB85B-6CB1-432B-A569-CE70A6E3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innehåll 14">
            <a:extLst>
              <a:ext uri="{FF2B5EF4-FFF2-40B4-BE49-F238E27FC236}">
                <a16:creationId xmlns:a16="http://schemas.microsoft.com/office/drawing/2014/main" id="{BCDB2E22-9F35-4096-BBA3-061770FD148F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750" y="1764000"/>
            <a:ext cx="3221999" cy="4332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24B079BF-E510-41EC-8C63-9204436ADA1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49" y="1260000"/>
            <a:ext cx="3222000" cy="360000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  <a:cs typeface="KodchiangUPC" panose="020B0502040204020203" pitchFamily="18" charset="-34"/>
              </a:defRPr>
            </a:lvl1pPr>
          </a:lstStyle>
          <a:p>
            <a:pPr lvl="0"/>
            <a:r>
              <a:rPr lang="sv-SE" dirty="0"/>
              <a:t>Klicka här för att skriva rubrik</a:t>
            </a:r>
          </a:p>
        </p:txBody>
      </p:sp>
      <p:sp>
        <p:nvSpPr>
          <p:cNvPr id="10" name="Platshållare för tabell 4">
            <a:extLst>
              <a:ext uri="{FF2B5EF4-FFF2-40B4-BE49-F238E27FC236}">
                <a16:creationId xmlns:a16="http://schemas.microsoft.com/office/drawing/2014/main" id="{0384EDCC-F6F1-48B9-B76A-034A784D0438}"/>
              </a:ext>
            </a:extLst>
          </p:cNvPr>
          <p:cNvSpPr>
            <a:spLocks noGrp="1"/>
          </p:cNvSpPr>
          <p:nvPr>
            <p:ph type="tbl" sz="quarter" idx="30" hasCustomPrompt="1"/>
          </p:nvPr>
        </p:nvSpPr>
        <p:spPr>
          <a:xfrm rot="5400000">
            <a:off x="1782000" y="3747000"/>
            <a:ext cx="4680000" cy="3600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11" name="Platshållare för innehåll 14">
            <a:extLst>
              <a:ext uri="{FF2B5EF4-FFF2-40B4-BE49-F238E27FC236}">
                <a16:creationId xmlns:a16="http://schemas.microsoft.com/office/drawing/2014/main" id="{6B0DD2C8-20F7-469C-9A8F-3DF2010A5291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4482000" y="1764000"/>
            <a:ext cx="3221999" cy="4332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9">
            <a:extLst>
              <a:ext uri="{FF2B5EF4-FFF2-40B4-BE49-F238E27FC236}">
                <a16:creationId xmlns:a16="http://schemas.microsoft.com/office/drawing/2014/main" id="{25E87D72-E6E0-4794-9DB2-20554D99923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82000" y="1260000"/>
            <a:ext cx="3222000" cy="360000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  <a:cs typeface="KodchiangUPC" panose="020B0502040204020203" pitchFamily="18" charset="-34"/>
              </a:defRPr>
            </a:lvl1pPr>
          </a:lstStyle>
          <a:p>
            <a:pPr lvl="0"/>
            <a:r>
              <a:rPr lang="sv-SE" dirty="0"/>
              <a:t>Klicka här för att skriva rubrik</a:t>
            </a:r>
          </a:p>
        </p:txBody>
      </p:sp>
      <p:sp>
        <p:nvSpPr>
          <p:cNvPr id="13" name="Platshållare för tabell 4">
            <a:extLst>
              <a:ext uri="{FF2B5EF4-FFF2-40B4-BE49-F238E27FC236}">
                <a16:creationId xmlns:a16="http://schemas.microsoft.com/office/drawing/2014/main" id="{F34C0070-A170-4841-8B20-07EB27645F51}"/>
              </a:ext>
            </a:extLst>
          </p:cNvPr>
          <p:cNvSpPr>
            <a:spLocks noGrp="1"/>
          </p:cNvSpPr>
          <p:nvPr>
            <p:ph type="tbl" sz="quarter" idx="33" hasCustomPrompt="1"/>
          </p:nvPr>
        </p:nvSpPr>
        <p:spPr>
          <a:xfrm rot="5400000">
            <a:off x="5724000" y="3747000"/>
            <a:ext cx="4680000" cy="3600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14" name="Platshållare för innehåll 14">
            <a:extLst>
              <a:ext uri="{FF2B5EF4-FFF2-40B4-BE49-F238E27FC236}">
                <a16:creationId xmlns:a16="http://schemas.microsoft.com/office/drawing/2014/main" id="{EAFB9AC4-4977-44BA-A66A-F750C8082A25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8424000" y="1764000"/>
            <a:ext cx="3221999" cy="4332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5" name="Platshållare för text 9">
            <a:extLst>
              <a:ext uri="{FF2B5EF4-FFF2-40B4-BE49-F238E27FC236}">
                <a16:creationId xmlns:a16="http://schemas.microsoft.com/office/drawing/2014/main" id="{3D3592A4-28E5-4137-9118-02C40195E00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424000" y="1260000"/>
            <a:ext cx="3222000" cy="360000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  <a:cs typeface="KodchiangUPC" panose="020B0502040204020203" pitchFamily="18" charset="-34"/>
              </a:defRPr>
            </a:lvl1pPr>
          </a:lstStyle>
          <a:p>
            <a:pPr lvl="0"/>
            <a:r>
              <a:rPr lang="sv-SE" dirty="0"/>
              <a:t>Klicka här för att skriva rubrik</a:t>
            </a:r>
          </a:p>
        </p:txBody>
      </p:sp>
    </p:spTree>
    <p:extLst>
      <p:ext uri="{BB962C8B-B14F-4D97-AF65-F5344CB8AC3E}">
        <p14:creationId xmlns:p14="http://schemas.microsoft.com/office/powerpoint/2010/main" val="2022694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vå 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E845B5-A95F-4E1D-B187-BBCF19117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8C13EDE-B784-4327-9804-E9B3DB28D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C5EB-0051-41AB-88A4-0AFA39156551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4DCAE2A-7807-4937-8DEA-AF29CF709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F819D63-9F31-4139-AE3F-53ED75204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bild 8">
            <a:extLst>
              <a:ext uri="{FF2B5EF4-FFF2-40B4-BE49-F238E27FC236}">
                <a16:creationId xmlns:a16="http://schemas.microsoft.com/office/drawing/2014/main" id="{83BF3F45-067A-421E-A56D-71A9F4F1AF45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39750" y="1260475"/>
            <a:ext cx="5284788" cy="4835525"/>
          </a:xfrm>
          <a:solidFill>
            <a:schemeClr val="accent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F93CC206-9AE1-4C48-95EB-61465738E20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64000" y="1514438"/>
            <a:ext cx="4636800" cy="612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800" b="1">
                <a:solidFill>
                  <a:schemeClr val="tx2"/>
                </a:solidFill>
                <a:latin typeface="+mn-lt"/>
                <a:cs typeface="KodchiangUPC" panose="02020603050405020304" pitchFamily="18" charset="-34"/>
              </a:defRPr>
            </a:lvl1pPr>
          </a:lstStyle>
          <a:p>
            <a:pPr lvl="0"/>
            <a:r>
              <a:rPr lang="sv-SE" dirty="0"/>
              <a:t>Klicka här för att lägga in rubrik</a:t>
            </a: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35A45346-6856-49CE-A7E6-91494601E4D2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364287" y="1260475"/>
            <a:ext cx="5284788" cy="4835525"/>
          </a:xfrm>
          <a:solidFill>
            <a:schemeClr val="accent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9" name="Platshållare för text 9">
            <a:extLst>
              <a:ext uri="{FF2B5EF4-FFF2-40B4-BE49-F238E27FC236}">
                <a16:creationId xmlns:a16="http://schemas.microsoft.com/office/drawing/2014/main" id="{6C317678-05D8-4F40-82EC-ECE6EE0B6B3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688800" y="1514438"/>
            <a:ext cx="4636800" cy="612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800" b="1">
                <a:solidFill>
                  <a:schemeClr val="tx2"/>
                </a:solidFill>
                <a:latin typeface="+mn-lt"/>
                <a:cs typeface="KodchiangUPC" panose="02020603050405020304" pitchFamily="18" charset="-34"/>
              </a:defRPr>
            </a:lvl1pPr>
          </a:lstStyle>
          <a:p>
            <a:pPr lvl="0"/>
            <a:r>
              <a:rPr lang="sv-SE" dirty="0"/>
              <a:t>Klicka här för att lägga in rubrik</a:t>
            </a:r>
          </a:p>
        </p:txBody>
      </p:sp>
      <p:sp>
        <p:nvSpPr>
          <p:cNvPr id="10" name="Platshållare för innehåll 7">
            <a:extLst>
              <a:ext uri="{FF2B5EF4-FFF2-40B4-BE49-F238E27FC236}">
                <a16:creationId xmlns:a16="http://schemas.microsoft.com/office/drawing/2014/main" id="{1DF3AF43-B78F-4420-8A08-0D65F7D195C7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864000" y="2126438"/>
            <a:ext cx="4636800" cy="365872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innehåll 7">
            <a:extLst>
              <a:ext uri="{FF2B5EF4-FFF2-40B4-BE49-F238E27FC236}">
                <a16:creationId xmlns:a16="http://schemas.microsoft.com/office/drawing/2014/main" id="{3AA3DAEA-B074-4E49-9C30-FE7CDEF51F3D}"/>
              </a:ext>
            </a:extLst>
          </p:cNvPr>
          <p:cNvSpPr>
            <a:spLocks noGrp="1"/>
          </p:cNvSpPr>
          <p:nvPr>
            <p:ph sz="quarter" idx="33"/>
          </p:nvPr>
        </p:nvSpPr>
        <p:spPr>
          <a:xfrm>
            <a:off x="6688800" y="2126438"/>
            <a:ext cx="4636800" cy="365872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43002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vå bilder, två underrubriker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04509-2F4C-4E71-A080-46343DD9E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C5A203E-8CA1-4E38-A2FE-21E693FCB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3B18-935E-4C96-B13F-F333B8935E48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6486547-8F81-4A5F-B180-A61AFD838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53CCF1-C39C-4430-B1A6-FE6518863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bild 7">
            <a:extLst>
              <a:ext uri="{FF2B5EF4-FFF2-40B4-BE49-F238E27FC236}">
                <a16:creationId xmlns:a16="http://schemas.microsoft.com/office/drawing/2014/main" id="{AD0798E5-C3EA-4FD5-9831-4F8F8BADE8C5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541338" y="1260475"/>
            <a:ext cx="5283200" cy="2520000"/>
          </a:xfrm>
          <a:solidFill>
            <a:schemeClr val="bg2"/>
          </a:solidFill>
        </p:spPr>
        <p:txBody>
          <a:bodyPr tIns="180000">
            <a:normAutofit/>
          </a:bodyPr>
          <a:lstStyle>
            <a:lvl1pPr algn="ctr">
              <a:defRPr sz="14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7" name="Platshållare för bild 7">
            <a:extLst>
              <a:ext uri="{FF2B5EF4-FFF2-40B4-BE49-F238E27FC236}">
                <a16:creationId xmlns:a16="http://schemas.microsoft.com/office/drawing/2014/main" id="{50D6B679-5E0A-4C1B-AA7C-3273E3DB4C20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365875" y="1260475"/>
            <a:ext cx="5283200" cy="2520000"/>
          </a:xfrm>
          <a:solidFill>
            <a:schemeClr val="bg2"/>
          </a:solidFill>
        </p:spPr>
        <p:txBody>
          <a:bodyPr tIns="180000">
            <a:normAutofit/>
          </a:bodyPr>
          <a:lstStyle>
            <a:lvl1pPr algn="ctr">
              <a:defRPr sz="14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C41B66A6-52AA-40BD-ADFA-2624D61CEA47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541338" y="4358437"/>
            <a:ext cx="5283200" cy="1746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innehåll 8">
            <a:extLst>
              <a:ext uri="{FF2B5EF4-FFF2-40B4-BE49-F238E27FC236}">
                <a16:creationId xmlns:a16="http://schemas.microsoft.com/office/drawing/2014/main" id="{A5E56264-0037-4239-966C-CFEF2FCF200D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6365874" y="4358437"/>
            <a:ext cx="5283200" cy="1746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text 9">
            <a:extLst>
              <a:ext uri="{FF2B5EF4-FFF2-40B4-BE49-F238E27FC236}">
                <a16:creationId xmlns:a16="http://schemas.microsoft.com/office/drawing/2014/main" id="{EFF9C2B8-370C-41BE-BA09-2AEBCED9215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1338" y="3998437"/>
            <a:ext cx="5283200" cy="360000"/>
          </a:xfrm>
        </p:spPr>
        <p:txBody>
          <a:bodyPr anchor="t"/>
          <a:lstStyle>
            <a:lvl1pPr>
              <a:defRPr b="1">
                <a:solidFill>
                  <a:schemeClr val="tx2"/>
                </a:solidFill>
                <a:latin typeface="+mn-lt"/>
                <a:cs typeface="KodchiangUPC" panose="02020603050405020304" pitchFamily="18" charset="-34"/>
              </a:defRPr>
            </a:lvl1pPr>
          </a:lstStyle>
          <a:p>
            <a:pPr lvl="0"/>
            <a:r>
              <a:rPr lang="sv-SE" dirty="0"/>
              <a:t>Klicka här för att lägga till rubrik</a:t>
            </a:r>
          </a:p>
        </p:txBody>
      </p:sp>
      <p:sp>
        <p:nvSpPr>
          <p:cNvPr id="12" name="Platshållare för text 9">
            <a:extLst>
              <a:ext uri="{FF2B5EF4-FFF2-40B4-BE49-F238E27FC236}">
                <a16:creationId xmlns:a16="http://schemas.microsoft.com/office/drawing/2014/main" id="{23A5083F-178F-4010-9C2E-FA787A5EE189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65875" y="3998437"/>
            <a:ext cx="5283200" cy="360000"/>
          </a:xfrm>
        </p:spPr>
        <p:txBody>
          <a:bodyPr anchor="t"/>
          <a:lstStyle>
            <a:lvl1pPr>
              <a:defRPr b="1">
                <a:solidFill>
                  <a:schemeClr val="tx2"/>
                </a:solidFill>
                <a:latin typeface="+mn-lt"/>
                <a:cs typeface="KodchiangUPC" panose="02020603050405020304" pitchFamily="18" charset="-34"/>
              </a:defRPr>
            </a:lvl1pPr>
          </a:lstStyle>
          <a:p>
            <a:pPr lvl="0"/>
            <a:r>
              <a:rPr lang="sv-SE" dirty="0"/>
              <a:t>Klicka här för att lägga till rubrik</a:t>
            </a:r>
          </a:p>
        </p:txBody>
      </p:sp>
      <p:sp>
        <p:nvSpPr>
          <p:cNvPr id="13" name="Platshållare för tabell 4">
            <a:extLst>
              <a:ext uri="{FF2B5EF4-FFF2-40B4-BE49-F238E27FC236}">
                <a16:creationId xmlns:a16="http://schemas.microsoft.com/office/drawing/2014/main" id="{B803703B-8215-446B-A84D-11FBE2477B05}"/>
              </a:ext>
            </a:extLst>
          </p:cNvPr>
          <p:cNvSpPr>
            <a:spLocks noGrp="1"/>
          </p:cNvSpPr>
          <p:nvPr>
            <p:ph type="tbl" sz="quarter" idx="36" hasCustomPrompt="1"/>
          </p:nvPr>
        </p:nvSpPr>
        <p:spPr>
          <a:xfrm rot="5400000">
            <a:off x="3675000" y="3679675"/>
            <a:ext cx="4842000" cy="3600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1830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re 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E845B5-A95F-4E1D-B187-BBCF19117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8C13EDE-B784-4327-9804-E9B3DB28D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FEC3-5B24-4D36-9344-3A6314C2A2FB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4DCAE2A-7807-4937-8DEA-AF29CF709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F819D63-9F31-4139-AE3F-53ED75204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bild 8">
            <a:extLst>
              <a:ext uri="{FF2B5EF4-FFF2-40B4-BE49-F238E27FC236}">
                <a16:creationId xmlns:a16="http://schemas.microsoft.com/office/drawing/2014/main" id="{83BF3F45-067A-421E-A56D-71A9F4F1AF45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39750" y="1260475"/>
            <a:ext cx="3492000" cy="4835525"/>
          </a:xfrm>
          <a:solidFill>
            <a:schemeClr val="bg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F93CC206-9AE1-4C48-95EB-61465738E20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92000" y="1478438"/>
            <a:ext cx="2988000" cy="612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att lägga till underrubrik</a:t>
            </a:r>
          </a:p>
        </p:txBody>
      </p:sp>
      <p:sp>
        <p:nvSpPr>
          <p:cNvPr id="10" name="Platshållare för innehåll 7">
            <a:extLst>
              <a:ext uri="{FF2B5EF4-FFF2-40B4-BE49-F238E27FC236}">
                <a16:creationId xmlns:a16="http://schemas.microsoft.com/office/drawing/2014/main" id="{1DF3AF43-B78F-4420-8A08-0D65F7D195C7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792000" y="2090438"/>
            <a:ext cx="2988000" cy="375810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4C013A2-A790-4852-BEF4-A95E0900653A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4348412" y="1260475"/>
            <a:ext cx="3492000" cy="4835525"/>
          </a:xfrm>
          <a:solidFill>
            <a:schemeClr val="bg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13" name="Platshållare för text 9">
            <a:extLst>
              <a:ext uri="{FF2B5EF4-FFF2-40B4-BE49-F238E27FC236}">
                <a16:creationId xmlns:a16="http://schemas.microsoft.com/office/drawing/2014/main" id="{4F1280D0-320E-4059-A96C-FFB5425B8E1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600662" y="1478438"/>
            <a:ext cx="2988000" cy="612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att lägga till underrubrik</a:t>
            </a:r>
          </a:p>
        </p:txBody>
      </p:sp>
      <p:sp>
        <p:nvSpPr>
          <p:cNvPr id="14" name="Platshållare för innehåll 7">
            <a:extLst>
              <a:ext uri="{FF2B5EF4-FFF2-40B4-BE49-F238E27FC236}">
                <a16:creationId xmlns:a16="http://schemas.microsoft.com/office/drawing/2014/main" id="{057ABD07-6708-46F5-83B4-549F907D46C6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4600662" y="2090438"/>
            <a:ext cx="2988000" cy="375810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5" name="Platshållare för bild 8">
            <a:extLst>
              <a:ext uri="{FF2B5EF4-FFF2-40B4-BE49-F238E27FC236}">
                <a16:creationId xmlns:a16="http://schemas.microsoft.com/office/drawing/2014/main" id="{AB75BB60-1736-4B45-B246-24DC60B43A12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8157075" y="1260475"/>
            <a:ext cx="3492000" cy="4835525"/>
          </a:xfrm>
          <a:solidFill>
            <a:schemeClr val="bg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16" name="Platshållare för text 9">
            <a:extLst>
              <a:ext uri="{FF2B5EF4-FFF2-40B4-BE49-F238E27FC236}">
                <a16:creationId xmlns:a16="http://schemas.microsoft.com/office/drawing/2014/main" id="{98B98A97-2429-4C80-AF55-91B112EA424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409325" y="1478438"/>
            <a:ext cx="2988000" cy="612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att lägga till underrubrik</a:t>
            </a:r>
          </a:p>
        </p:txBody>
      </p:sp>
      <p:sp>
        <p:nvSpPr>
          <p:cNvPr id="17" name="Platshållare för innehåll 7">
            <a:extLst>
              <a:ext uri="{FF2B5EF4-FFF2-40B4-BE49-F238E27FC236}">
                <a16:creationId xmlns:a16="http://schemas.microsoft.com/office/drawing/2014/main" id="{57AAD11E-A04D-4867-B159-08364374C06D}"/>
              </a:ext>
            </a:extLst>
          </p:cNvPr>
          <p:cNvSpPr>
            <a:spLocks noGrp="1"/>
          </p:cNvSpPr>
          <p:nvPr>
            <p:ph sz="quarter" idx="38"/>
          </p:nvPr>
        </p:nvSpPr>
        <p:spPr>
          <a:xfrm>
            <a:off x="8409325" y="2090438"/>
            <a:ext cx="2988000" cy="375810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26397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re rutor, bilder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E845B5-A95F-4E1D-B187-BBCF19117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8C13EDE-B784-4327-9804-E9B3DB28D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AE8B-0C31-40CA-9DA1-5D66CFFA2B72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4DCAE2A-7807-4937-8DEA-AF29CF709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F819D63-9F31-4139-AE3F-53ED75204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bild 8">
            <a:extLst>
              <a:ext uri="{FF2B5EF4-FFF2-40B4-BE49-F238E27FC236}">
                <a16:creationId xmlns:a16="http://schemas.microsoft.com/office/drawing/2014/main" id="{83BF3F45-067A-421E-A56D-71A9F4F1AF45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39750" y="3427550"/>
            <a:ext cx="3492000" cy="2668450"/>
          </a:xfrm>
          <a:solidFill>
            <a:schemeClr val="bg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F93CC206-9AE1-4C48-95EB-61465738E20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92000" y="3715550"/>
            <a:ext cx="2988000" cy="324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rubrik</a:t>
            </a:r>
          </a:p>
        </p:txBody>
      </p:sp>
      <p:sp>
        <p:nvSpPr>
          <p:cNvPr id="10" name="Platshållare för innehåll 7">
            <a:extLst>
              <a:ext uri="{FF2B5EF4-FFF2-40B4-BE49-F238E27FC236}">
                <a16:creationId xmlns:a16="http://schemas.microsoft.com/office/drawing/2014/main" id="{1DF3AF43-B78F-4420-8A08-0D65F7D195C7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792000" y="4039550"/>
            <a:ext cx="2988000" cy="180898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198710A8-E410-4AEF-8043-017BEB49D1E5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541337" y="1269000"/>
            <a:ext cx="3492000" cy="2160000"/>
          </a:xfrm>
          <a:solidFill>
            <a:schemeClr val="bg2"/>
          </a:solidFill>
        </p:spPr>
        <p:txBody>
          <a:bodyPr tIns="144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20" name="Platshållare för bild 8">
            <a:extLst>
              <a:ext uri="{FF2B5EF4-FFF2-40B4-BE49-F238E27FC236}">
                <a16:creationId xmlns:a16="http://schemas.microsoft.com/office/drawing/2014/main" id="{EBD6AE05-F45B-4D7A-BA2E-1C7A220EC0E3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8160152" y="3427550"/>
            <a:ext cx="3492000" cy="2668450"/>
          </a:xfrm>
          <a:solidFill>
            <a:schemeClr val="bg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21" name="Platshållare för text 9">
            <a:extLst>
              <a:ext uri="{FF2B5EF4-FFF2-40B4-BE49-F238E27FC236}">
                <a16:creationId xmlns:a16="http://schemas.microsoft.com/office/drawing/2014/main" id="{DE54C166-526C-475A-BD93-67C29D0E033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410665" y="3715550"/>
            <a:ext cx="2988000" cy="324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rubrik</a:t>
            </a:r>
          </a:p>
        </p:txBody>
      </p:sp>
      <p:sp>
        <p:nvSpPr>
          <p:cNvPr id="22" name="Platshållare för innehåll 7">
            <a:extLst>
              <a:ext uri="{FF2B5EF4-FFF2-40B4-BE49-F238E27FC236}">
                <a16:creationId xmlns:a16="http://schemas.microsoft.com/office/drawing/2014/main" id="{AC9DA6D0-93A9-46A8-86A9-D6FE42CEB8D0}"/>
              </a:ext>
            </a:extLst>
          </p:cNvPr>
          <p:cNvSpPr>
            <a:spLocks noGrp="1"/>
          </p:cNvSpPr>
          <p:nvPr>
            <p:ph sz="quarter" idx="42"/>
          </p:nvPr>
        </p:nvSpPr>
        <p:spPr>
          <a:xfrm>
            <a:off x="8410665" y="4039550"/>
            <a:ext cx="2988000" cy="180898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latshållare för bild 8">
            <a:extLst>
              <a:ext uri="{FF2B5EF4-FFF2-40B4-BE49-F238E27FC236}">
                <a16:creationId xmlns:a16="http://schemas.microsoft.com/office/drawing/2014/main" id="{4BEB1191-5DDA-4F05-8A1E-E3E85A61B978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8158665" y="1265588"/>
            <a:ext cx="3492000" cy="2160000"/>
          </a:xfrm>
          <a:solidFill>
            <a:schemeClr val="bg2"/>
          </a:solidFill>
        </p:spPr>
        <p:txBody>
          <a:bodyPr tIns="144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24" name="Platshållare för bild 8">
            <a:extLst>
              <a:ext uri="{FF2B5EF4-FFF2-40B4-BE49-F238E27FC236}">
                <a16:creationId xmlns:a16="http://schemas.microsoft.com/office/drawing/2014/main" id="{7499F1DC-EA22-4098-998F-C03F6B6BA93B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4348748" y="3427550"/>
            <a:ext cx="3492000" cy="2668450"/>
          </a:xfrm>
          <a:solidFill>
            <a:schemeClr val="bg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25" name="Platshållare för text 9">
            <a:extLst>
              <a:ext uri="{FF2B5EF4-FFF2-40B4-BE49-F238E27FC236}">
                <a16:creationId xmlns:a16="http://schemas.microsoft.com/office/drawing/2014/main" id="{F5C8A8DF-FABD-48FC-B115-5250100C97B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600998" y="3715550"/>
            <a:ext cx="2988000" cy="324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rubrik</a:t>
            </a:r>
          </a:p>
        </p:txBody>
      </p:sp>
      <p:sp>
        <p:nvSpPr>
          <p:cNvPr id="26" name="Platshållare för innehåll 7">
            <a:extLst>
              <a:ext uri="{FF2B5EF4-FFF2-40B4-BE49-F238E27FC236}">
                <a16:creationId xmlns:a16="http://schemas.microsoft.com/office/drawing/2014/main" id="{0C2210C3-6C6B-45FA-94FB-8397496FA802}"/>
              </a:ext>
            </a:extLst>
          </p:cNvPr>
          <p:cNvSpPr>
            <a:spLocks noGrp="1"/>
          </p:cNvSpPr>
          <p:nvPr>
            <p:ph sz="quarter" idx="46"/>
          </p:nvPr>
        </p:nvSpPr>
        <p:spPr>
          <a:xfrm>
            <a:off x="4600998" y="4039550"/>
            <a:ext cx="2988000" cy="180898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7" name="Platshållare för bild 8">
            <a:extLst>
              <a:ext uri="{FF2B5EF4-FFF2-40B4-BE49-F238E27FC236}">
                <a16:creationId xmlns:a16="http://schemas.microsoft.com/office/drawing/2014/main" id="{A3BBD092-E0A1-4BD7-8771-C261F24950EE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4348080" y="1269000"/>
            <a:ext cx="3492000" cy="2160000"/>
          </a:xfrm>
          <a:solidFill>
            <a:schemeClr val="bg2"/>
          </a:solidFill>
        </p:spPr>
        <p:txBody>
          <a:bodyPr tIns="144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</p:spTree>
    <p:extLst>
      <p:ext uri="{BB962C8B-B14F-4D97-AF65-F5344CB8AC3E}">
        <p14:creationId xmlns:p14="http://schemas.microsoft.com/office/powerpoint/2010/main" val="22911879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, tre rutor, bilder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E845B5-A95F-4E1D-B187-BBCF19117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8C13EDE-B784-4327-9804-E9B3DB28D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8D2A0-583E-42D8-9603-6AB2760CE4B7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4DCAE2A-7807-4937-8DEA-AF29CF709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F819D63-9F31-4139-AE3F-53ED75204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F93CC206-9AE1-4C48-95EB-61465738E20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999" y="3715550"/>
            <a:ext cx="3348000" cy="324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rubrik</a:t>
            </a:r>
          </a:p>
        </p:txBody>
      </p:sp>
      <p:sp>
        <p:nvSpPr>
          <p:cNvPr id="10" name="Platshållare för innehåll 7">
            <a:extLst>
              <a:ext uri="{FF2B5EF4-FFF2-40B4-BE49-F238E27FC236}">
                <a16:creationId xmlns:a16="http://schemas.microsoft.com/office/drawing/2014/main" id="{1DF3AF43-B78F-4420-8A08-0D65F7D195C7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539999" y="4039550"/>
            <a:ext cx="3348000" cy="207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198710A8-E410-4AEF-8043-017BEB49D1E5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541337" y="1269000"/>
            <a:ext cx="3348000" cy="2160000"/>
          </a:xfrm>
          <a:solidFill>
            <a:schemeClr val="bg2"/>
          </a:solidFill>
        </p:spPr>
        <p:txBody>
          <a:bodyPr tIns="144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21" name="Platshållare för text 9">
            <a:extLst>
              <a:ext uri="{FF2B5EF4-FFF2-40B4-BE49-F238E27FC236}">
                <a16:creationId xmlns:a16="http://schemas.microsoft.com/office/drawing/2014/main" id="{DE54C166-526C-475A-BD93-67C29D0E033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301074" y="3715550"/>
            <a:ext cx="3348000" cy="324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rubrik</a:t>
            </a:r>
          </a:p>
        </p:txBody>
      </p:sp>
      <p:sp>
        <p:nvSpPr>
          <p:cNvPr id="22" name="Platshållare för innehåll 7">
            <a:extLst>
              <a:ext uri="{FF2B5EF4-FFF2-40B4-BE49-F238E27FC236}">
                <a16:creationId xmlns:a16="http://schemas.microsoft.com/office/drawing/2014/main" id="{AC9DA6D0-93A9-46A8-86A9-D6FE42CEB8D0}"/>
              </a:ext>
            </a:extLst>
          </p:cNvPr>
          <p:cNvSpPr>
            <a:spLocks noGrp="1"/>
          </p:cNvSpPr>
          <p:nvPr>
            <p:ph sz="quarter" idx="42"/>
          </p:nvPr>
        </p:nvSpPr>
        <p:spPr>
          <a:xfrm>
            <a:off x="8301074" y="4039550"/>
            <a:ext cx="3348000" cy="207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latshållare för bild 8">
            <a:extLst>
              <a:ext uri="{FF2B5EF4-FFF2-40B4-BE49-F238E27FC236}">
                <a16:creationId xmlns:a16="http://schemas.microsoft.com/office/drawing/2014/main" id="{4BEB1191-5DDA-4F05-8A1E-E3E85A61B978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8301074" y="1265588"/>
            <a:ext cx="3348000" cy="2160000"/>
          </a:xfrm>
          <a:solidFill>
            <a:schemeClr val="bg2"/>
          </a:solidFill>
        </p:spPr>
        <p:txBody>
          <a:bodyPr tIns="144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25" name="Platshållare för text 9">
            <a:extLst>
              <a:ext uri="{FF2B5EF4-FFF2-40B4-BE49-F238E27FC236}">
                <a16:creationId xmlns:a16="http://schemas.microsoft.com/office/drawing/2014/main" id="{F5C8A8DF-FABD-48FC-B115-5250100C97B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422000" y="3715551"/>
            <a:ext cx="3348000" cy="324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rubrik</a:t>
            </a:r>
          </a:p>
        </p:txBody>
      </p:sp>
      <p:sp>
        <p:nvSpPr>
          <p:cNvPr id="26" name="Platshållare för innehåll 7">
            <a:extLst>
              <a:ext uri="{FF2B5EF4-FFF2-40B4-BE49-F238E27FC236}">
                <a16:creationId xmlns:a16="http://schemas.microsoft.com/office/drawing/2014/main" id="{0C2210C3-6C6B-45FA-94FB-8397496FA802}"/>
              </a:ext>
            </a:extLst>
          </p:cNvPr>
          <p:cNvSpPr>
            <a:spLocks noGrp="1"/>
          </p:cNvSpPr>
          <p:nvPr>
            <p:ph sz="quarter" idx="46"/>
          </p:nvPr>
        </p:nvSpPr>
        <p:spPr>
          <a:xfrm>
            <a:off x="4422000" y="4039550"/>
            <a:ext cx="3348000" cy="207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7" name="Platshållare för bild 8">
            <a:extLst>
              <a:ext uri="{FF2B5EF4-FFF2-40B4-BE49-F238E27FC236}">
                <a16:creationId xmlns:a16="http://schemas.microsoft.com/office/drawing/2014/main" id="{A3BBD092-E0A1-4BD7-8771-C261F24950EE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4422000" y="1269000"/>
            <a:ext cx="3348000" cy="2160000"/>
          </a:xfrm>
          <a:solidFill>
            <a:schemeClr val="bg2"/>
          </a:solidFill>
        </p:spPr>
        <p:txBody>
          <a:bodyPr tIns="144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15" name="Platshållare för tabell 4">
            <a:extLst>
              <a:ext uri="{FF2B5EF4-FFF2-40B4-BE49-F238E27FC236}">
                <a16:creationId xmlns:a16="http://schemas.microsoft.com/office/drawing/2014/main" id="{2E787C51-C86B-48F4-8231-D887845B745F}"/>
              </a:ext>
            </a:extLst>
          </p:cNvPr>
          <p:cNvSpPr>
            <a:spLocks noGrp="1"/>
          </p:cNvSpPr>
          <p:nvPr>
            <p:ph type="tbl" sz="quarter" idx="30" hasCustomPrompt="1"/>
          </p:nvPr>
        </p:nvSpPr>
        <p:spPr>
          <a:xfrm rot="5400000">
            <a:off x="1742956" y="3670675"/>
            <a:ext cx="4824000" cy="3600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17" name="Platshållare för tabell 4">
            <a:extLst>
              <a:ext uri="{FF2B5EF4-FFF2-40B4-BE49-F238E27FC236}">
                <a16:creationId xmlns:a16="http://schemas.microsoft.com/office/drawing/2014/main" id="{5D4190E6-5E9D-497E-BB0D-0F55A7EF6429}"/>
              </a:ext>
            </a:extLst>
          </p:cNvPr>
          <p:cNvSpPr>
            <a:spLocks noGrp="1"/>
          </p:cNvSpPr>
          <p:nvPr>
            <p:ph type="tbl" sz="quarter" idx="48" hasCustomPrompt="1"/>
          </p:nvPr>
        </p:nvSpPr>
        <p:spPr>
          <a:xfrm rot="5400000">
            <a:off x="5622116" y="3670675"/>
            <a:ext cx="4824000" cy="3600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5838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 ruta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54C3FF5-9448-4DA9-8B12-D07C79039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6695-F82B-4786-BFF1-1F221B2A12CE}" type="datetime4">
              <a:rPr lang="sv-SE" smtClean="0"/>
              <a:t>22 september 2021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CC8B523-0D38-4689-BB0F-C62899C0D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Prata med barn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6985FA6-42F6-4A4A-AB13-38F016340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smtClean="0"/>
              <a:pPr algn="r"/>
              <a:t>‹#›</a:t>
            </a:fld>
            <a:endParaRPr lang="sv-SE" dirty="0"/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6A12FC00-35B0-40CB-B42E-189552C1F93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39750" y="541338"/>
            <a:ext cx="5556250" cy="5556250"/>
          </a:xfrm>
          <a:solidFill>
            <a:schemeClr val="bg2">
              <a:alpha val="50000"/>
            </a:schemeClr>
          </a:solidFill>
        </p:spPr>
        <p:txBody>
          <a:bodyPr tIns="180000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 Klicka för att byta färg på bakgrund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E0AE35A-1187-4B5F-B179-8811BCDF99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0000" y="902825"/>
            <a:ext cx="4834800" cy="89173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</a:t>
            </a:r>
            <a:br>
              <a:rPr lang="sv-SE" dirty="0"/>
            </a:br>
            <a:r>
              <a:rPr lang="sv-SE" dirty="0"/>
              <a:t>att ändra rubrik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CE1C8D2A-9F4B-4021-9245-47869A7D711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00000" y="1927338"/>
            <a:ext cx="4834800" cy="3808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bild 6">
            <a:extLst>
              <a:ext uri="{FF2B5EF4-FFF2-40B4-BE49-F238E27FC236}">
                <a16:creationId xmlns:a16="http://schemas.microsoft.com/office/drawing/2014/main" id="{950F1E88-683B-4851-8A30-34AC72C0E54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2825" y="541338"/>
            <a:ext cx="5556250" cy="5556250"/>
          </a:xfrm>
          <a:solidFill>
            <a:schemeClr val="tx2"/>
          </a:solidFill>
        </p:spPr>
        <p:txBody>
          <a:bodyPr tIns="180000"/>
          <a:lstStyle>
            <a:lvl1pPr algn="ctr">
              <a:defRPr sz="1200">
                <a:solidFill>
                  <a:schemeClr val="accent4"/>
                </a:solidFill>
              </a:defRPr>
            </a:lvl1pPr>
          </a:lstStyle>
          <a:p>
            <a:r>
              <a:rPr lang="sv-SE" dirty="0"/>
              <a:t> Klicka för att infoga bild</a:t>
            </a:r>
          </a:p>
        </p:txBody>
      </p:sp>
    </p:spTree>
    <p:extLst>
      <p:ext uri="{BB962C8B-B14F-4D97-AF65-F5344CB8AC3E}">
        <p14:creationId xmlns:p14="http://schemas.microsoft.com/office/powerpoint/2010/main" val="285659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F08017-4D4F-451F-8EE6-FFB787A66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CF9540-F60E-4941-BE68-C2C9C6CE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5DDE-4A4C-4494-B4C4-7353CF89481A}" type="datetime4">
              <a:rPr lang="sv-SE" smtClean="0"/>
              <a:t>22 september 2021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E6FE28F-C19D-4A41-BE9E-DD7B1D8E8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9ADF15B-66A2-48EB-A421-0EAE2FC8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250CB1B6-736A-4C70-AAFF-F6F2A96F43A4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B0D407BD-77A5-43B1-87E1-87556294848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1338" y="1260475"/>
            <a:ext cx="11107737" cy="4835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018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F08017-4D4F-451F-8EE6-FFB787A66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CF9540-F60E-4941-BE68-C2C9C6CE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FBEF7-EB81-4E53-81F2-7FB8FF4CDEA2}" type="datetime4">
              <a:rPr lang="sv-SE" smtClean="0"/>
              <a:t>22 september 2021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E6FE28F-C19D-4A41-BE9E-DD7B1D8E8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9ADF15B-66A2-48EB-A421-0EAE2FC8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smtClean="0"/>
              <a:pPr algn="r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75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bart sidf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CF9540-F60E-4941-BE68-C2C9C6CE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A27C-4076-4884-BBB6-757AC1CA6AEF}" type="datetime4">
              <a:rPr lang="sv-SE" smtClean="0"/>
              <a:t>22 september 2021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E6FE28F-C19D-4A41-BE9E-DD7B1D8E8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9ADF15B-66A2-48EB-A421-0EAE2FC8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smtClean="0"/>
              <a:pPr algn="r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397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bart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2558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+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F08017-4D4F-451F-8EE6-FFB787A66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1338"/>
            <a:ext cx="11109075" cy="396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CF9540-F60E-4941-BE68-C2C9C6CE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97D5-3DEC-431F-893E-C8F803AA2870}" type="datetime4">
              <a:rPr lang="sv-SE" smtClean="0"/>
              <a:t>22 september 2021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E6FE28F-C19D-4A41-BE9E-DD7B1D8E8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9ADF15B-66A2-48EB-A421-0EAE2FC8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250CB1B6-736A-4C70-AAFF-F6F2A96F43A4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B0D407BD-77A5-43B1-87E1-87556294848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1338" y="1512000"/>
            <a:ext cx="11107737" cy="45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8">
            <a:extLst>
              <a:ext uri="{FF2B5EF4-FFF2-40B4-BE49-F238E27FC236}">
                <a16:creationId xmlns:a16="http://schemas.microsoft.com/office/drawing/2014/main" id="{4B142E71-F3D0-4000-A087-CC668430DB1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39750" y="972000"/>
            <a:ext cx="11129963" cy="57600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16670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överrubrik +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F08017-4D4F-451F-8EE6-FFB787A66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882000"/>
            <a:ext cx="11109075" cy="666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CF9540-F60E-4941-BE68-C2C9C6CE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FF1C-5F0F-4CC9-ABEB-70490073AB90}" type="datetime4">
              <a:rPr lang="sv-SE" smtClean="0"/>
              <a:t>22 september 2021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E6FE28F-C19D-4A41-BE9E-DD7B1D8E8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9ADF15B-66A2-48EB-A421-0EAE2FC8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250CB1B6-736A-4C70-AAFF-F6F2A96F43A4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B0D407BD-77A5-43B1-87E1-87556294848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1338" y="1512000"/>
            <a:ext cx="11107737" cy="45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8">
            <a:extLst>
              <a:ext uri="{FF2B5EF4-FFF2-40B4-BE49-F238E27FC236}">
                <a16:creationId xmlns:a16="http://schemas.microsoft.com/office/drawing/2014/main" id="{4B142E71-F3D0-4000-A087-CC668430DB1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39750" y="539999"/>
            <a:ext cx="11129963" cy="30600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57877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öger, rubrik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92D7AD-BA1B-4862-AC7B-533D4C1E17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541339"/>
            <a:ext cx="5194801" cy="990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</a:t>
            </a:r>
            <a:br>
              <a:rPr lang="sv-SE" dirty="0"/>
            </a:br>
            <a:r>
              <a:rPr lang="sv-SE" dirty="0"/>
              <a:t>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7C95EC6-D915-46B9-87C6-5A8C75627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DD89-D972-4498-B248-3DAB7DE0AEBA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AE7B583-3F43-41C0-921F-5DD7E5F61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A93CF7F-5E4A-4B90-8BEA-0845E8942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bild 8">
            <a:extLst>
              <a:ext uri="{FF2B5EF4-FFF2-40B4-BE49-F238E27FC236}">
                <a16:creationId xmlns:a16="http://schemas.microsoft.com/office/drawing/2014/main" id="{937FBD3E-A950-4F3E-AF94-D85EAC7C97F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6000" y="541338"/>
            <a:ext cx="5553075" cy="5554662"/>
          </a:xfrm>
          <a:solidFill>
            <a:schemeClr val="bg2"/>
          </a:solidFill>
        </p:spPr>
        <p:txBody>
          <a:bodyPr tIns="180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B1F830C9-3A0E-492A-99BC-C63579B4F4B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41337" y="1531939"/>
            <a:ext cx="5194800" cy="456406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1008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4BA68CC-DB28-4B88-9CBA-770620ACD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1338"/>
            <a:ext cx="11109075" cy="7191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noProof="0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BCF8BA-0667-4DED-A676-5AD756733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1338" y="1260475"/>
            <a:ext cx="11107736" cy="483552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sv-SE" noProof="0" dirty="0"/>
              <a:t>Klicka här för att ändra format</a:t>
            </a:r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  <a:p>
            <a:pPr lvl="3"/>
            <a:r>
              <a:rPr lang="sv-SE" noProof="0" dirty="0"/>
              <a:t>Nivå fyra</a:t>
            </a:r>
          </a:p>
          <a:p>
            <a:pPr lvl="4"/>
            <a:r>
              <a:rPr lang="sv-SE" noProof="0" dirty="0"/>
              <a:t>Nivå fem</a:t>
            </a:r>
          </a:p>
          <a:p>
            <a:pPr lvl="5"/>
            <a:r>
              <a:rPr lang="sv-SE" noProof="0" dirty="0"/>
              <a:t>Nivå sex</a:t>
            </a:r>
          </a:p>
          <a:p>
            <a:pPr lvl="6"/>
            <a:r>
              <a:rPr lang="sv-SE" noProof="0" dirty="0"/>
              <a:t>Nivå sju</a:t>
            </a:r>
          </a:p>
          <a:p>
            <a:pPr lvl="7"/>
            <a:r>
              <a:rPr lang="sv-SE" noProof="0" dirty="0"/>
              <a:t>Nivå åtta</a:t>
            </a:r>
          </a:p>
          <a:p>
            <a:pPr lvl="8"/>
            <a:r>
              <a:rPr lang="sv-SE" noProof="0" dirty="0"/>
              <a:t>Nivå nio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C3C7A47-C79C-4440-9C6B-F3DFA2FA4D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209600" y="6517048"/>
            <a:ext cx="1080000" cy="126000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lvl1pPr algn="r">
              <a:defRPr sz="800" spc="-10" baseline="0">
                <a:solidFill>
                  <a:schemeClr val="tx1"/>
                </a:solidFill>
              </a:defRPr>
            </a:lvl1pPr>
          </a:lstStyle>
          <a:p>
            <a:fld id="{D4C100F1-5717-4E63-942D-B8F55EDDA00B}" type="datetime4">
              <a:rPr lang="sv-SE" smtClean="0"/>
              <a:pPr/>
              <a:t>22 september 2021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550C90-805D-425D-AA38-0C18916B57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1338" y="6517048"/>
            <a:ext cx="1440000" cy="12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 spc="-1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Prata med barn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BD4F9FB-D972-4EE9-88E2-E8DA2A96BD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9600" y="6517048"/>
            <a:ext cx="360000" cy="12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 b="0" spc="-1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250CB1B6-736A-4C70-AAFF-F6F2A96F43A4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9BAE5168-C862-4624-AB14-51867E03701C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5153025" y="6438900"/>
            <a:ext cx="1885950" cy="18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927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9" r:id="rId7"/>
    <p:sldLayoutId id="2147483720" r:id="rId8"/>
    <p:sldLayoutId id="2147483684" r:id="rId9"/>
    <p:sldLayoutId id="2147483685" r:id="rId10"/>
    <p:sldLayoutId id="2147483721" r:id="rId11"/>
    <p:sldLayoutId id="2147483688" r:id="rId12"/>
    <p:sldLayoutId id="2147483722" r:id="rId13"/>
    <p:sldLayoutId id="2147483689" r:id="rId14"/>
    <p:sldLayoutId id="2147483690" r:id="rId15"/>
    <p:sldLayoutId id="2147483691" r:id="rId16"/>
    <p:sldLayoutId id="2147483692" r:id="rId17"/>
    <p:sldLayoutId id="2147483693" r:id="rId18"/>
    <p:sldLayoutId id="2147483694" r:id="rId19"/>
  </p:sldLayoutIdLst>
  <p:hf hd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000" b="0" kern="1200" cap="all" baseline="0">
          <a:solidFill>
            <a:schemeClr val="tx2"/>
          </a:solidFill>
          <a:latin typeface="Franklin Gothic Heavy" panose="020B09030201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Tx/>
        <a:buNone/>
        <a:defRPr sz="18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1pPr>
      <a:lvl2pPr marL="126000" indent="-1260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•"/>
        <a:defRPr sz="18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2pPr>
      <a:lvl3pPr marL="252000" indent="-126000" algn="l" defTabSz="9144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Font typeface="NeuzeitGro" pitchFamily="2" charset="0"/>
        <a:buChar char="–"/>
        <a:defRPr sz="16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FontTx/>
        <a:buNone/>
        <a:defRPr sz="16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4pPr>
      <a:lvl5pPr marL="126000" marR="0" indent="-126000" algn="l" defTabSz="914400" rtl="0" eaLnBrk="1" fontAlgn="auto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6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5pPr>
      <a:lvl6pPr marL="252000" marR="0" indent="-126000" algn="l" defTabSz="914400" rtl="0" eaLnBrk="1" fontAlgn="auto" latinLnBrk="0" hangingPunct="1">
        <a:lnSpc>
          <a:spcPct val="100000"/>
        </a:lnSpc>
        <a:spcBef>
          <a:spcPts val="200"/>
        </a:spcBef>
        <a:spcAft>
          <a:spcPts val="0"/>
        </a:spcAft>
        <a:buClrTx/>
        <a:buSzTx/>
        <a:buFont typeface="NeuzeitGro" pitchFamily="2" charset="0"/>
        <a:buChar char="–"/>
        <a:tabLst/>
        <a:defRPr sz="14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FontTx/>
        <a:buNone/>
        <a:defRPr sz="14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7pPr>
      <a:lvl8pPr marL="126000" marR="0" indent="-126000" algn="l" defTabSz="914400" rtl="0" eaLnBrk="1" fontAlgn="auto" latinLnBrk="0" hangingPunct="1">
        <a:lnSpc>
          <a:spcPct val="100000"/>
        </a:lnSpc>
        <a:spcBef>
          <a:spcPts val="4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4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8pPr>
      <a:lvl9pPr marL="0" marR="0" indent="0" algn="l" defTabSz="914400" rtl="0" eaLnBrk="1" fontAlgn="auto" latinLnBrk="0" hangingPunct="1">
        <a:lnSpc>
          <a:spcPct val="100000"/>
        </a:lnSpc>
        <a:spcBef>
          <a:spcPts val="2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12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341" userDrawn="1">
          <p15:clr>
            <a:srgbClr val="F26B43"/>
          </p15:clr>
        </p15:guide>
        <p15:guide id="3" pos="7338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orient="horz" pos="341" userDrawn="1">
          <p15:clr>
            <a:srgbClr val="F26B43"/>
          </p15:clr>
        </p15:guide>
        <p15:guide id="6" orient="horz" pos="4170" userDrawn="1">
          <p15:clr>
            <a:srgbClr val="F26B43"/>
          </p15:clr>
        </p15:guide>
        <p15:guide id="7" orient="horz" pos="794" userDrawn="1">
          <p15:clr>
            <a:srgbClr val="F26B43"/>
          </p15:clr>
        </p15:guide>
        <p15:guide id="8" orient="horz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85CA6115-4F8C-421A-BC87-F4F34C8B44F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0B27D7B-4814-4814-ABBD-CD7A8CD353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Övningsuppgift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2DCFC716-4E5E-47C5-B7DE-3CE4054E684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5" name="Platshållare för tabell 4">
            <a:extLst>
              <a:ext uri="{FF2B5EF4-FFF2-40B4-BE49-F238E27FC236}">
                <a16:creationId xmlns:a16="http://schemas.microsoft.com/office/drawing/2014/main" id="{51A256D5-7988-49E0-B25B-47705C1E66AC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/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7445FF4-A209-4F5B-BBF4-597F42C1B0E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sv-SE" dirty="0"/>
              <a:t>Efter ett samtal</a:t>
            </a:r>
          </a:p>
        </p:txBody>
      </p:sp>
    </p:spTree>
    <p:extLst>
      <p:ext uri="{BB962C8B-B14F-4D97-AF65-F5344CB8AC3E}">
        <p14:creationId xmlns:p14="http://schemas.microsoft.com/office/powerpoint/2010/main" val="334777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51D3F5-99C5-4518-A4FB-324E209B1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09" y="588586"/>
            <a:ext cx="4054891" cy="461349"/>
          </a:xfrm>
        </p:spPr>
        <p:txBody>
          <a:bodyPr/>
          <a:lstStyle/>
          <a:p>
            <a:r>
              <a:rPr lang="sv-SE" dirty="0">
                <a:solidFill>
                  <a:schemeClr val="accent1"/>
                </a:solidFill>
              </a:rPr>
              <a:t>Övningsuppgift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4BD123A-C122-4342-848D-8D8182493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2C5EB-0051-41AB-88A4-0AFA39156551}" type="datetime4">
              <a:rPr kumimoji="0" lang="sv-SE" sz="800" b="0" i="0" u="none" strike="noStrike" kern="1200" cap="none" spc="-1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september 2021</a:t>
            </a:fld>
            <a:endParaRPr kumimoji="0" lang="sv-SE" sz="800" b="0" i="0" u="none" strike="noStrike" kern="1200" cap="none" spc="-1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84F7172-8E80-43F2-962F-729D5A44C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www.pratamedbarn.nu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4CBE939-33B1-4DE8-B7AE-B6DBA69EF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0CB1B6-736A-4C70-AAFF-F6F2A96F43A4}" type="slidenum">
              <a:rPr kumimoji="0" lang="sv-SE" sz="800" b="0" i="0" u="none" strike="noStrike" kern="1200" cap="none" spc="-1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800" b="0" i="0" u="none" strike="noStrike" kern="1200" cap="none" spc="-1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471A3BB7-7150-419C-9F7B-A868D750E62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172909" y="1251015"/>
            <a:ext cx="8036691" cy="4685421"/>
          </a:xfrm>
          <a:solidFill>
            <a:schemeClr val="accent3">
              <a:lumMod val="20000"/>
              <a:lumOff val="80000"/>
              <a:alpha val="50000"/>
            </a:schemeClr>
          </a:solidFill>
        </p:spPr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819941E-39FD-4B11-939A-1A83E38540D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674586" y="1653175"/>
            <a:ext cx="7050339" cy="414223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v-SE" sz="2400" dirty="0">
                <a:latin typeface="Franklin Gothic Medium" panose="020B0603020102020204" pitchFamily="34" charset="0"/>
              </a:rPr>
              <a:t>Del 1. </a:t>
            </a:r>
            <a:br>
              <a:rPr lang="sv-SE" sz="2400" dirty="0">
                <a:latin typeface="Franklin Gothic Medium" panose="020B0603020102020204" pitchFamily="34" charset="0"/>
              </a:rPr>
            </a:br>
            <a:br>
              <a:rPr lang="sv-SE" sz="1600" b="0" dirty="0">
                <a:latin typeface="Franklin Gothic Medium" panose="020B0603020102020204" pitchFamily="34" charset="0"/>
              </a:rPr>
            </a:br>
            <a:r>
              <a:rPr lang="sv-SE" sz="2400" b="0" dirty="0">
                <a:latin typeface="Franklin Gothic Medium" panose="020B0603020102020204" pitchFamily="34" charset="0"/>
              </a:rPr>
              <a:t>Gör en överenskommelse inom gruppen, exempelvis parvis, där ni bestämmer en tid för gemensam reflektion utifrån ett specifikt barnsamtal. </a:t>
            </a:r>
            <a:br>
              <a:rPr lang="sv-SE" sz="2400" b="0" dirty="0">
                <a:latin typeface="Franklin Gothic Medium" panose="020B0603020102020204" pitchFamily="34" charset="0"/>
              </a:rPr>
            </a:br>
            <a:r>
              <a:rPr lang="sv-SE" sz="2400" b="0" dirty="0">
                <a:latin typeface="Franklin Gothic Medium" panose="020B0603020102020204" pitchFamily="34" charset="0"/>
              </a:rPr>
              <a:t>Det vill säga, två medarbetare träffas efter att ha genomfört varsitt barnsamtal och går tillsammans igenom hur samtalet upplevdes. Vad blev bra? </a:t>
            </a:r>
            <a:br>
              <a:rPr lang="sv-SE" sz="2400" b="0" dirty="0">
                <a:latin typeface="Franklin Gothic Medium" panose="020B0603020102020204" pitchFamily="34" charset="0"/>
              </a:rPr>
            </a:br>
            <a:r>
              <a:rPr lang="sv-SE" sz="2400" b="0" dirty="0">
                <a:latin typeface="Franklin Gothic Medium" panose="020B0603020102020204" pitchFamily="34" charset="0"/>
              </a:rPr>
              <a:t>Vad var svårt? Hur hade man kunnat göra annorlunda? </a:t>
            </a:r>
            <a:br>
              <a:rPr lang="sv-SE" sz="2400" b="0" dirty="0">
                <a:latin typeface="Franklin Gothic Medium" panose="020B0603020102020204" pitchFamily="34" charset="0"/>
              </a:rPr>
            </a:br>
            <a:r>
              <a:rPr lang="sv-SE" sz="2400" b="0" dirty="0">
                <a:latin typeface="Franklin Gothic Medium" panose="020B0603020102020204" pitchFamily="34" charset="0"/>
              </a:rPr>
              <a:t>Hur kan återkoppling till barnet göras?</a:t>
            </a:r>
          </a:p>
          <a:p>
            <a:pPr>
              <a:lnSpc>
                <a:spcPct val="100000"/>
              </a:lnSpc>
            </a:pPr>
            <a:endParaRPr lang="sv-SE" sz="2400" b="0" dirty="0">
              <a:latin typeface="Franklin Gothic Medium" panose="020B0603020102020204" pitchFamily="34" charset="0"/>
            </a:endParaRPr>
          </a:p>
          <a:p>
            <a:pPr>
              <a:lnSpc>
                <a:spcPct val="100000"/>
              </a:lnSpc>
            </a:pPr>
            <a:endParaRPr lang="sv-SE" sz="2400" b="0" dirty="0">
              <a:latin typeface="Franklin Gothic Medium" panose="020B0603020102020204" pitchFamily="34" charset="0"/>
            </a:endParaRPr>
          </a:p>
          <a:p>
            <a:pPr>
              <a:lnSpc>
                <a:spcPct val="100000"/>
              </a:lnSpc>
            </a:pPr>
            <a:endParaRPr lang="sv-SE" sz="2400" b="0" dirty="0">
              <a:latin typeface="Franklin Gothic Medium" panose="020B0603020102020204" pitchFamily="34" charset="0"/>
            </a:endParaRPr>
          </a:p>
          <a:p>
            <a:pPr>
              <a:lnSpc>
                <a:spcPct val="100000"/>
              </a:lnSpc>
            </a:pPr>
            <a:endParaRPr lang="sv-SE" sz="2400" b="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067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4BD123A-C122-4342-848D-8D8182493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C5EB-0051-41AB-88A4-0AFA39156551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84F7172-8E80-43F2-962F-729D5A44C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www.pratamedbarn.nu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4CBE939-33B1-4DE8-B7AE-B6DBA69EF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3</a:t>
            </a:fld>
            <a:endParaRPr lang="sv-SE" noProof="0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471A3BB7-7150-419C-9F7B-A868D750E62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181409" y="973542"/>
            <a:ext cx="8036691" cy="4685421"/>
          </a:xfrm>
          <a:solidFill>
            <a:schemeClr val="accent3">
              <a:lumMod val="20000"/>
              <a:lumOff val="80000"/>
              <a:alpha val="50000"/>
            </a:schemeClr>
          </a:solidFill>
        </p:spPr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819941E-39FD-4B11-939A-1A83E38540D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674584" y="1245137"/>
            <a:ext cx="7050339" cy="414223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v-SE" sz="2400" dirty="0">
                <a:latin typeface="Franklin Gothic Medium" panose="020B0603020102020204" pitchFamily="34" charset="0"/>
              </a:rPr>
              <a:t>Del 2. </a:t>
            </a:r>
            <a:br>
              <a:rPr lang="sv-SE" sz="2400" b="0" dirty="0">
                <a:latin typeface="Franklin Gothic Medium" panose="020B0603020102020204" pitchFamily="34" charset="0"/>
              </a:rPr>
            </a:br>
            <a:br>
              <a:rPr lang="sv-SE" sz="1600" b="0" dirty="0">
                <a:latin typeface="Franklin Gothic Medium" panose="020B0603020102020204" pitchFamily="34" charset="0"/>
              </a:rPr>
            </a:br>
            <a:r>
              <a:rPr lang="sv-SE" sz="2400" b="0" dirty="0">
                <a:latin typeface="Franklin Gothic Medium" panose="020B0603020102020204" pitchFamily="34" charset="0"/>
              </a:rPr>
              <a:t>Om fler samtal är bokade med samma barn, använd slutsatserna som ni kom fram till vid punkten ovan. </a:t>
            </a:r>
            <a:br>
              <a:rPr lang="sv-SE" sz="2400" b="0" dirty="0">
                <a:latin typeface="Franklin Gothic Medium" panose="020B0603020102020204" pitchFamily="34" charset="0"/>
              </a:rPr>
            </a:br>
            <a:r>
              <a:rPr lang="sv-SE" sz="2400" b="0" dirty="0">
                <a:latin typeface="Franklin Gothic Medium" panose="020B0603020102020204" pitchFamily="34" charset="0"/>
              </a:rPr>
              <a:t>I möte med barnet, ge en återkoppling kring hur det föregående samtalet blev, vad ni berörde och hur ni kommer att använda den information som ni har fått om barnets situation i det fortsatta arbetet. </a:t>
            </a:r>
          </a:p>
          <a:p>
            <a:pPr>
              <a:lnSpc>
                <a:spcPct val="100000"/>
              </a:lnSpc>
            </a:pPr>
            <a:endParaRPr lang="sv-SE" sz="2400" b="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582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4BD123A-C122-4342-848D-8D8182493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C5EB-0051-41AB-88A4-0AFA39156551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84F7172-8E80-43F2-962F-729D5A44C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www.pratamedbarn.nu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4CBE939-33B1-4DE8-B7AE-B6DBA69EF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4</a:t>
            </a:fld>
            <a:endParaRPr lang="sv-SE" noProof="0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471A3BB7-7150-419C-9F7B-A868D750E62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077654" y="923093"/>
            <a:ext cx="8036691" cy="4685421"/>
          </a:xfrm>
          <a:solidFill>
            <a:schemeClr val="accent3">
              <a:lumMod val="20000"/>
              <a:lumOff val="80000"/>
              <a:alpha val="50000"/>
            </a:schemeClr>
          </a:solidFill>
        </p:spPr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819941E-39FD-4B11-939A-1A83E38540D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570829" y="1249486"/>
            <a:ext cx="7050339" cy="414223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v-SE" sz="2400" dirty="0">
                <a:latin typeface="Franklin Gothic Medium" panose="020B0603020102020204" pitchFamily="34" charset="0"/>
              </a:rPr>
              <a:t>Del 3. </a:t>
            </a:r>
            <a:br>
              <a:rPr lang="sv-SE" sz="2400" b="0" dirty="0">
                <a:latin typeface="Franklin Gothic Medium" panose="020B0603020102020204" pitchFamily="34" charset="0"/>
              </a:rPr>
            </a:br>
            <a:br>
              <a:rPr lang="sv-SE" sz="1600" b="0" dirty="0">
                <a:latin typeface="Franklin Gothic Medium" panose="020B0603020102020204" pitchFamily="34" charset="0"/>
              </a:rPr>
            </a:br>
            <a:r>
              <a:rPr lang="sv-SE" sz="2400" b="0" dirty="0">
                <a:latin typeface="Franklin Gothic Medium" panose="020B0603020102020204" pitchFamily="34" charset="0"/>
              </a:rPr>
              <a:t>Vid kommande arbetsgruppsmöte eller uppföljning på dagens diskussion, gå en runda där alla berättar hur övningen (del 1 och 2 ovan) upplevdes. </a:t>
            </a:r>
            <a:br>
              <a:rPr lang="sv-SE" sz="2400" b="0" dirty="0">
                <a:latin typeface="Franklin Gothic Medium" panose="020B0603020102020204" pitchFamily="34" charset="0"/>
              </a:rPr>
            </a:br>
            <a:r>
              <a:rPr lang="sv-SE" sz="2400" b="0" dirty="0">
                <a:latin typeface="Franklin Gothic Medium" panose="020B0603020102020204" pitchFamily="34" charset="0"/>
              </a:rPr>
              <a:t>Kunde ni ta hjälp av varandra? </a:t>
            </a:r>
            <a:br>
              <a:rPr lang="sv-SE" sz="2400" b="0" dirty="0">
                <a:latin typeface="Franklin Gothic Medium" panose="020B0603020102020204" pitchFamily="34" charset="0"/>
              </a:rPr>
            </a:br>
            <a:r>
              <a:rPr lang="sv-SE" sz="2400" b="0" dirty="0">
                <a:latin typeface="Franklin Gothic Medium" panose="020B0603020102020204" pitchFamily="34" charset="0"/>
              </a:rPr>
              <a:t>Blev det någon skillnad i möte med barnet andra gången? </a:t>
            </a:r>
          </a:p>
          <a:p>
            <a:pPr>
              <a:lnSpc>
                <a:spcPct val="100000"/>
              </a:lnSpc>
            </a:pPr>
            <a:endParaRPr lang="sv-SE" sz="2400" b="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342705"/>
      </p:ext>
    </p:extLst>
  </p:cSld>
  <p:clrMapOvr>
    <a:masterClrMapping/>
  </p:clrMapOvr>
</p:sld>
</file>

<file path=ppt/theme/theme1.xml><?xml version="1.0" encoding="utf-8"?>
<a:theme xmlns:a="http://schemas.openxmlformats.org/drawingml/2006/main" name="Prata med barn">
  <a:themeElements>
    <a:clrScheme name="Prata med barn">
      <a:dk1>
        <a:srgbClr val="000000"/>
      </a:dk1>
      <a:lt1>
        <a:srgbClr val="FFFFFF"/>
      </a:lt1>
      <a:dk2>
        <a:srgbClr val="41505F"/>
      </a:dk2>
      <a:lt2>
        <a:srgbClr val="E1F0F6"/>
      </a:lt2>
      <a:accent1>
        <a:srgbClr val="DD4853"/>
      </a:accent1>
      <a:accent2>
        <a:srgbClr val="F6DADF"/>
      </a:accent2>
      <a:accent3>
        <a:srgbClr val="8ECAC2"/>
      </a:accent3>
      <a:accent4>
        <a:srgbClr val="7FA4B2"/>
      </a:accent4>
      <a:accent5>
        <a:srgbClr val="79273A"/>
      </a:accent5>
      <a:accent6>
        <a:srgbClr val="F7CAD1"/>
      </a:accent6>
      <a:hlink>
        <a:srgbClr val="DD4853"/>
      </a:hlink>
      <a:folHlink>
        <a:srgbClr val="7FA4B2"/>
      </a:folHlink>
    </a:clrScheme>
    <a:fontScheme name="Prata med barn">
      <a:majorFont>
        <a:latin typeface="Franklin Gothic Heavy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ata_med_barn_PPT_16-9" id="{60933100-9E53-4983-80B5-9E74EDC459F1}" vid="{2154DF53-85E2-4BFD-A7E0-96AEC5DFC31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6D41945897DD945849B881940369424" ma:contentTypeVersion="12" ma:contentTypeDescription="Skapa ett nytt dokument." ma:contentTypeScope="" ma:versionID="59383b7e6256fdef97655b5393cc783c">
  <xsd:schema xmlns:xsd="http://www.w3.org/2001/XMLSchema" xmlns:xs="http://www.w3.org/2001/XMLSchema" xmlns:p="http://schemas.microsoft.com/office/2006/metadata/properties" xmlns:ns3="ef33d214-b525-4776-ab7c-f152159d9f09" xmlns:ns4="d14898cf-f2a0-47b9-b028-da0a4f00cac4" targetNamespace="http://schemas.microsoft.com/office/2006/metadata/properties" ma:root="true" ma:fieldsID="e27e73aff025d2a793b55879bd840f92" ns3:_="" ns4:_="">
    <xsd:import namespace="ef33d214-b525-4776-ab7c-f152159d9f09"/>
    <xsd:import namespace="d14898cf-f2a0-47b9-b028-da0a4f00ca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33d214-b525-4776-ab7c-f152159d9f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4898cf-f2a0-47b9-b028-da0a4f00cac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41EA7F-AFCC-41B1-ABB9-937D4D53B8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78EBFA-A528-48D4-9C65-CF8C30A92B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33d214-b525-4776-ab7c-f152159d9f09"/>
    <ds:schemaRef ds:uri="d14898cf-f2a0-47b9-b028-da0a4f00ca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993824-54A3-4C4C-8D55-FD1CB2849B1B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d14898cf-f2a0-47b9-b028-da0a4f00cac4"/>
    <ds:schemaRef ds:uri="http://schemas.microsoft.com/office/2006/documentManagement/types"/>
    <ds:schemaRef ds:uri="ef33d214-b525-4776-ab7c-f152159d9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Prata_med_barn_PPT_16-9</Template>
  <TotalTime>361</TotalTime>
  <Words>214</Words>
  <Application>Microsoft Office PowerPoint</Application>
  <PresentationFormat>Bredbild</PresentationFormat>
  <Paragraphs>17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11" baseType="lpstr">
      <vt:lpstr>Avenir Next LT Pro</vt:lpstr>
      <vt:lpstr>Calibri</vt:lpstr>
      <vt:lpstr>Franklin Gothic Heavy</vt:lpstr>
      <vt:lpstr>Franklin Gothic Medium</vt:lpstr>
      <vt:lpstr>NeuzeitGro</vt:lpstr>
      <vt:lpstr>Arial</vt:lpstr>
      <vt:lpstr>Prata med barn</vt:lpstr>
      <vt:lpstr>PowerPoint-presentation</vt:lpstr>
      <vt:lpstr>Övningsuppgift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Fredrik Sand</dc:creator>
  <cp:lastModifiedBy>Teresa Brandell</cp:lastModifiedBy>
  <cp:revision>8</cp:revision>
  <dcterms:created xsi:type="dcterms:W3CDTF">2021-09-14T08:21:11Z</dcterms:created>
  <dcterms:modified xsi:type="dcterms:W3CDTF">2021-09-22T13:25:40Z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0x010100C6D41945897DD945849B881940369424</vt:lpwstr>
  </property>
</Properties>
</file>