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63" r:id="rId2"/>
    <p:sldId id="359" r:id="rId3"/>
    <p:sldId id="366" r:id="rId4"/>
    <p:sldId id="367" r:id="rId5"/>
    <p:sldId id="368" r:id="rId6"/>
    <p:sldId id="364" r:id="rId7"/>
  </p:sldIdLst>
  <p:sldSz cx="12192000" cy="6858000"/>
  <p:notesSz cx="6858000" cy="9144000"/>
  <p:embeddedFontLst>
    <p:embeddedFont>
      <p:font typeface="Avenir Next LT Pro" panose="020B0504020202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Heavy" panose="020B0903020102020204" pitchFamily="34" charset="0"/>
      <p:regular r:id="rId15"/>
      <p:italic r:id="rId16"/>
    </p:embeddedFont>
    <p:embeddedFont>
      <p:font typeface="Franklin Gothic Medium" panose="020B0603020102020204" pitchFamily="34" charset="0"/>
      <p:regular r:id="rId17"/>
      <p:italic r:id="rId18"/>
    </p:embeddedFont>
    <p:embeddedFont>
      <p:font typeface="NeuzeitGro" panose="020B0604020202020204" charset="0"/>
      <p:regular r:id="rId19"/>
      <p:bold r:id="rId2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153"/>
    <a:srgbClr val="F6F7ED"/>
    <a:srgbClr val="EEF0DC"/>
    <a:srgbClr val="152425"/>
    <a:srgbClr val="2B3F46"/>
    <a:srgbClr val="938E86"/>
    <a:srgbClr val="F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A668F-48C8-4DE0-A585-085F774BEBF3}" v="1" dt="2021-09-20T23:02:30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4" autoAdjust="0"/>
    <p:restoredTop sz="95872" autoAdjust="0"/>
  </p:normalViewPr>
  <p:slideViewPr>
    <p:cSldViewPr snapToGrid="0" showGuides="1">
      <p:cViewPr>
        <p:scale>
          <a:sx n="142" d="100"/>
          <a:sy n="142" d="100"/>
        </p:scale>
        <p:origin x="-4284" y="-1911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23 september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Före ett samtal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2083923"/>
            <a:ext cx="4834800" cy="3783724"/>
          </a:xfrm>
        </p:spPr>
        <p:txBody>
          <a:bodyPr/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Vad innebär delaktighet för er och hur avspeglar det sig i samtal med barn?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används barnets utsagor i era utredningar och beslutsunderlag?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8917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Barns delaktighet– reflektionsfrågor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gör ni för att göra barn delaktiga från start?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Har ni erfarenheter/tips och trix som ni kan dela med er av?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chemeClr val="accent2">
              <a:alpha val="50000"/>
            </a:scheme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vet ni att ni har pratat med barnet om rätt saker?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23 september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2">
              <a:alpha val="50000"/>
            </a:scheme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En utgångspunkt för socialt arbete med barn är att alltid tro på barnet. Men finns det situationer där ni inte har trott på barnet och hur har ni agerat då?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4BD123A-C122-4342-848D-8D818249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23 september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4F7172-8E80-43F2-962F-729D5A44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CBE939-33B1-4DE8-B7AE-B6DBA69E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6</a:t>
            </a:fld>
            <a:endParaRPr lang="sv-SE" noProof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71A3BB7-7150-419C-9F7B-A868D750E6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9750" y="525929"/>
            <a:ext cx="5284788" cy="5570072"/>
          </a:xfrm>
        </p:spPr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95323622-5BDB-4246-9016-F4FEECA2992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64287" y="525929"/>
            <a:ext cx="5284788" cy="5570072"/>
          </a:xfrm>
        </p:spPr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D45B65-58A1-4006-A628-41117AA804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52800" y="815191"/>
            <a:ext cx="4636800" cy="612000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Checklista för delaktighet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677D7A9-C0DB-43DD-8328-BBCA0A175E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400" y="1121191"/>
            <a:ext cx="4636800" cy="4667564"/>
          </a:xfrm>
        </p:spPr>
        <p:txBody>
          <a:bodyPr/>
          <a:lstStyle/>
          <a:p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Diskutera checklistan för delaktighet, stämmer den med hur ni tänker? </a:t>
            </a: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Saknas något? </a:t>
            </a: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skulle listan se ut om ni formulerade den själva?</a:t>
            </a:r>
            <a:br>
              <a:rPr kumimoji="0" lang="sv-SE" sz="26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8E7F5606-F8AA-4AB0-B581-B84F7734904A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1225175"/>
            <a:ext cx="4636800" cy="4559989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Informera barnet om vad mötet ska handla om (varför barnet är där) och vilka rättigheter det har i samtalet.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Informera barnet om vad som kommer hända med det som sägs under samtalet och att det har rätt att säga nej, avbryta, ta en paus och ställa frågor.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Fråga barnet hur det vill ha mötet och om du får ställa frågor/prata om det du önskar prata om, exempelvis: ”Jag skulle vilja prata om det här xxx, är det ok med dig att jag ställer några frågor om det?”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Beroende på ålder, fråga barnet om var de föredrar att ha mötet, exempelvis på en neutral plats som ett fik, eller hos socialtjänsten.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 ihåg att anpassa mängden information och svåra begrepp utifrån barnets ålder. Förklara gärna vad begrepp som utredning och insats betyder.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med redskap/knep för att göra barnet delaktigt, exempelvis </a:t>
            </a:r>
            <a:r>
              <a:rPr lang="sv-SE" sz="2900" dirty="0" err="1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Nallekort</a:t>
            </a:r>
            <a:r>
              <a:rPr lang="sv-SE" sz="29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Tre hus, böcker, penna och papper eller annat som kan det vara bra att ta till under mötet.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342705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828</TotalTime>
  <Words>364</Words>
  <Application>Microsoft Office PowerPoint</Application>
  <PresentationFormat>Bredbild</PresentationFormat>
  <Paragraphs>30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4" baseType="lpstr">
      <vt:lpstr>Avenir Next LT Pro</vt:lpstr>
      <vt:lpstr>Calibri</vt:lpstr>
      <vt:lpstr>Franklin Gothic Heavy</vt:lpstr>
      <vt:lpstr>Franklin Gothic Medium</vt:lpstr>
      <vt:lpstr>Wingdings</vt:lpstr>
      <vt:lpstr>NeuzeitGro</vt:lpstr>
      <vt:lpstr>Arial</vt:lpstr>
      <vt:lpstr>Prata med barn</vt:lpstr>
      <vt:lpstr>PowerPoint-presentation</vt:lpstr>
      <vt:lpstr>Barns delaktighet– reflektionsfrågor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Teresa Brandell</cp:lastModifiedBy>
  <cp:revision>8</cp:revision>
  <dcterms:created xsi:type="dcterms:W3CDTF">2021-09-14T08:21:11Z</dcterms:created>
  <dcterms:modified xsi:type="dcterms:W3CDTF">2021-09-23T10:29:02Z</dcterms:modified>
</cp:coreProperties>
</file>