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363" r:id="rId2"/>
    <p:sldId id="359" r:id="rId3"/>
    <p:sldId id="366" r:id="rId4"/>
    <p:sldId id="367" r:id="rId5"/>
    <p:sldId id="368" r:id="rId6"/>
    <p:sldId id="369" r:id="rId7"/>
  </p:sldIdLst>
  <p:sldSz cx="12192000" cy="6858000"/>
  <p:notesSz cx="6858000" cy="9144000"/>
  <p:embeddedFontLst>
    <p:embeddedFont>
      <p:font typeface="Avenir Next LT Pro" panose="020B0504020202020204" pitchFamily="34" charset="0"/>
      <p:regular r:id="rId9"/>
      <p:bold r:id="rId10"/>
    </p:embeddedFont>
    <p:embeddedFont>
      <p:font typeface="Calibri" panose="020F0502020204030204" pitchFamily="34" charset="0"/>
      <p:regular r:id="rId11"/>
      <p:bold r:id="rId12"/>
      <p:italic r:id="rId13"/>
      <p:boldItalic r:id="rId14"/>
    </p:embeddedFont>
    <p:embeddedFont>
      <p:font typeface="Franklin Gothic Heavy" panose="020B0903020102020204" pitchFamily="34" charset="0"/>
      <p:regular r:id="rId15"/>
      <p:italic r:id="rId16"/>
    </p:embeddedFont>
    <p:embeddedFont>
      <p:font typeface="Franklin Gothic Medium" panose="020B0603020102020204" pitchFamily="34" charset="0"/>
      <p:regular r:id="rId17"/>
      <p:italic r:id="rId18"/>
    </p:embeddedFont>
    <p:embeddedFont>
      <p:font typeface="NeuzeitGro" panose="020B0604020202020204" charset="0"/>
      <p:regular r:id="rId19"/>
      <p:bold r:id="rId20"/>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09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153"/>
    <a:srgbClr val="F6F7ED"/>
    <a:srgbClr val="EEF0DC"/>
    <a:srgbClr val="152425"/>
    <a:srgbClr val="2B3F46"/>
    <a:srgbClr val="938E86"/>
    <a:srgbClr val="F1C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17235-19CB-4145-B82F-10F5C54ECAD5}" v="2" dt="2021-09-21T23:05:24.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4" autoAdjust="0"/>
    <p:restoredTop sz="95872" autoAdjust="0"/>
  </p:normalViewPr>
  <p:slideViewPr>
    <p:cSldViewPr snapToGrid="0" showGuides="1">
      <p:cViewPr>
        <p:scale>
          <a:sx n="100" d="100"/>
          <a:sy n="100" d="100"/>
        </p:scale>
        <p:origin x="36" y="-528"/>
      </p:cViewPr>
      <p:guideLst>
        <p:guide pos="3840"/>
        <p:guide orient="horz" pos="309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191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Brandell" userId="ce9b3624-879c-4798-a237-6a26ff88eead" providerId="ADAL" clId="{95317235-19CB-4145-B82F-10F5C54ECAD5}"/>
    <pc:docChg chg="undo custSel modSld">
      <pc:chgData name="Teresa Brandell" userId="ce9b3624-879c-4798-a237-6a26ff88eead" providerId="ADAL" clId="{95317235-19CB-4145-B82F-10F5C54ECAD5}" dt="2021-09-21T23:06:00.477" v="1262" actId="20577"/>
      <pc:docMkLst>
        <pc:docMk/>
      </pc:docMkLst>
      <pc:sldChg chg="addSp delSp modSp mod">
        <pc:chgData name="Teresa Brandell" userId="ce9b3624-879c-4798-a237-6a26ff88eead" providerId="ADAL" clId="{95317235-19CB-4145-B82F-10F5C54ECAD5}" dt="2021-09-21T22:59:24.663" v="246" actId="255"/>
        <pc:sldMkLst>
          <pc:docMk/>
          <pc:sldMk cId="3172653530" sldId="359"/>
        </pc:sldMkLst>
        <pc:spChg chg="mod">
          <ac:chgData name="Teresa Brandell" userId="ce9b3624-879c-4798-a237-6a26ff88eead" providerId="ADAL" clId="{95317235-19CB-4145-B82F-10F5C54ECAD5}" dt="2021-09-21T22:52:42.410" v="44" actId="1076"/>
          <ac:spMkLst>
            <pc:docMk/>
            <pc:sldMk cId="3172653530" sldId="359"/>
            <ac:spMk id="5" creationId="{B72205B6-F9A8-4AFD-9024-3BF9FDCF7DF5}"/>
          </ac:spMkLst>
        </pc:spChg>
        <pc:spChg chg="add del mod">
          <ac:chgData name="Teresa Brandell" userId="ce9b3624-879c-4798-a237-6a26ff88eead" providerId="ADAL" clId="{95317235-19CB-4145-B82F-10F5C54ECAD5}" dt="2021-09-21T22:59:24.663" v="246" actId="255"/>
          <ac:spMkLst>
            <pc:docMk/>
            <pc:sldMk cId="3172653530" sldId="359"/>
            <ac:spMk id="7" creationId="{17631053-1409-47F5-B559-87548E11BFF9}"/>
          </ac:spMkLst>
        </pc:spChg>
        <pc:spChg chg="mod">
          <ac:chgData name="Teresa Brandell" userId="ce9b3624-879c-4798-a237-6a26ff88eead" providerId="ADAL" clId="{95317235-19CB-4145-B82F-10F5C54ECAD5}" dt="2021-09-21T22:52:26.811" v="40" actId="14100"/>
          <ac:spMkLst>
            <pc:docMk/>
            <pc:sldMk cId="3172653530" sldId="359"/>
            <ac:spMk id="8" creationId="{C642D88D-B9A0-47B5-B458-6025EDD346B7}"/>
          </ac:spMkLst>
        </pc:spChg>
        <pc:spChg chg="add del mod">
          <ac:chgData name="Teresa Brandell" userId="ce9b3624-879c-4798-a237-6a26ff88eead" providerId="ADAL" clId="{95317235-19CB-4145-B82F-10F5C54ECAD5}" dt="2021-09-21T22:55:39.222" v="230" actId="478"/>
          <ac:spMkLst>
            <pc:docMk/>
            <pc:sldMk cId="3172653530" sldId="359"/>
            <ac:spMk id="9" creationId="{03F0B587-8D17-44CD-A4E8-877654C5BB44}"/>
          </ac:spMkLst>
        </pc:spChg>
      </pc:sldChg>
      <pc:sldChg chg="modSp mod">
        <pc:chgData name="Teresa Brandell" userId="ce9b3624-879c-4798-a237-6a26ff88eead" providerId="ADAL" clId="{95317235-19CB-4145-B82F-10F5C54ECAD5}" dt="2021-09-21T23:00:31.210" v="350" actId="20577"/>
        <pc:sldMkLst>
          <pc:docMk/>
          <pc:sldMk cId="97598478" sldId="366"/>
        </pc:sldMkLst>
        <pc:spChg chg="mod">
          <ac:chgData name="Teresa Brandell" userId="ce9b3624-879c-4798-a237-6a26ff88eead" providerId="ADAL" clId="{95317235-19CB-4145-B82F-10F5C54ECAD5}" dt="2021-09-21T23:00:31.210" v="350" actId="20577"/>
          <ac:spMkLst>
            <pc:docMk/>
            <pc:sldMk cId="97598478" sldId="366"/>
            <ac:spMk id="7" creationId="{FA51F182-6899-45BE-B444-08B7DD986E90}"/>
          </ac:spMkLst>
        </pc:spChg>
      </pc:sldChg>
      <pc:sldChg chg="modSp mod">
        <pc:chgData name="Teresa Brandell" userId="ce9b3624-879c-4798-a237-6a26ff88eead" providerId="ADAL" clId="{95317235-19CB-4145-B82F-10F5C54ECAD5}" dt="2021-09-21T23:01:29.552" v="457" actId="20577"/>
        <pc:sldMkLst>
          <pc:docMk/>
          <pc:sldMk cId="3434487860" sldId="367"/>
        </pc:sldMkLst>
        <pc:spChg chg="mod">
          <ac:chgData name="Teresa Brandell" userId="ce9b3624-879c-4798-a237-6a26ff88eead" providerId="ADAL" clId="{95317235-19CB-4145-B82F-10F5C54ECAD5}" dt="2021-09-21T23:01:29.552" v="457" actId="20577"/>
          <ac:spMkLst>
            <pc:docMk/>
            <pc:sldMk cId="3434487860" sldId="367"/>
            <ac:spMk id="9" creationId="{2C66F652-103A-48C2-9343-E12E1BB037C3}"/>
          </ac:spMkLst>
        </pc:spChg>
      </pc:sldChg>
      <pc:sldChg chg="modSp mod">
        <pc:chgData name="Teresa Brandell" userId="ce9b3624-879c-4798-a237-6a26ff88eead" providerId="ADAL" clId="{95317235-19CB-4145-B82F-10F5C54ECAD5}" dt="2021-09-21T23:02:40.074" v="725" actId="20577"/>
        <pc:sldMkLst>
          <pc:docMk/>
          <pc:sldMk cId="2407175266" sldId="368"/>
        </pc:sldMkLst>
        <pc:spChg chg="mod">
          <ac:chgData name="Teresa Brandell" userId="ce9b3624-879c-4798-a237-6a26ff88eead" providerId="ADAL" clId="{95317235-19CB-4145-B82F-10F5C54ECAD5}" dt="2021-09-21T23:02:40.074" v="725" actId="20577"/>
          <ac:spMkLst>
            <pc:docMk/>
            <pc:sldMk cId="2407175266" sldId="368"/>
            <ac:spMk id="7" creationId="{FA51F182-6899-45BE-B444-08B7DD986E90}"/>
          </ac:spMkLst>
        </pc:spChg>
      </pc:sldChg>
      <pc:sldChg chg="addSp delSp modSp mod">
        <pc:chgData name="Teresa Brandell" userId="ce9b3624-879c-4798-a237-6a26ff88eead" providerId="ADAL" clId="{95317235-19CB-4145-B82F-10F5C54ECAD5}" dt="2021-09-21T23:06:00.477" v="1262" actId="20577"/>
        <pc:sldMkLst>
          <pc:docMk/>
          <pc:sldMk cId="24009699" sldId="369"/>
        </pc:sldMkLst>
        <pc:spChg chg="mod">
          <ac:chgData name="Teresa Brandell" userId="ce9b3624-879c-4798-a237-6a26ff88eead" providerId="ADAL" clId="{95317235-19CB-4145-B82F-10F5C54ECAD5}" dt="2021-09-21T23:04:49.826" v="1086" actId="20577"/>
          <ac:spMkLst>
            <pc:docMk/>
            <pc:sldMk cId="24009699" sldId="369"/>
            <ac:spMk id="7" creationId="{17631053-1409-47F5-B559-87548E11BFF9}"/>
          </ac:spMkLst>
        </pc:spChg>
        <pc:spChg chg="del">
          <ac:chgData name="Teresa Brandell" userId="ce9b3624-879c-4798-a237-6a26ff88eead" providerId="ADAL" clId="{95317235-19CB-4145-B82F-10F5C54ECAD5}" dt="2021-09-21T23:04:20.667" v="726" actId="478"/>
          <ac:spMkLst>
            <pc:docMk/>
            <pc:sldMk cId="24009699" sldId="369"/>
            <ac:spMk id="8" creationId="{C642D88D-B9A0-47B5-B458-6025EDD346B7}"/>
          </ac:spMkLst>
        </pc:spChg>
        <pc:spChg chg="add del mod">
          <ac:chgData name="Teresa Brandell" userId="ce9b3624-879c-4798-a237-6a26ff88eead" providerId="ADAL" clId="{95317235-19CB-4145-B82F-10F5C54ECAD5}" dt="2021-09-21T23:04:23.828" v="727" actId="478"/>
          <ac:spMkLst>
            <pc:docMk/>
            <pc:sldMk cId="24009699" sldId="369"/>
            <ac:spMk id="9" creationId="{43984337-41AB-4DA9-B83E-F01EB4556D33}"/>
          </ac:spMkLst>
        </pc:spChg>
        <pc:spChg chg="add mod">
          <ac:chgData name="Teresa Brandell" userId="ce9b3624-879c-4798-a237-6a26ff88eead" providerId="ADAL" clId="{95317235-19CB-4145-B82F-10F5C54ECAD5}" dt="2021-09-21T23:06:00.477" v="1262" actId="20577"/>
          <ac:spMkLst>
            <pc:docMk/>
            <pc:sldMk cId="24009699" sldId="369"/>
            <ac:spMk id="11" creationId="{6D232759-BC84-47AF-8618-2163A7CF0F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679FD-6759-4EC2-8339-DA5B238ED379}" type="datetimeFigureOut">
              <a:rPr lang="sv-SE" smtClean="0"/>
              <a:t>2021-09-21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E43A3-1517-483C-B233-AD7CB3E98FF1}" type="slidenum">
              <a:rPr lang="sv-SE" smtClean="0"/>
              <a:t>‹#›</a:t>
            </a:fld>
            <a:endParaRPr lang="sv-SE"/>
          </a:p>
        </p:txBody>
      </p:sp>
    </p:spTree>
    <p:extLst>
      <p:ext uri="{BB962C8B-B14F-4D97-AF65-F5344CB8AC3E}">
        <p14:creationId xmlns:p14="http://schemas.microsoft.com/office/powerpoint/2010/main" val="382524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örstasida 1">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34C5119B-B4CE-402D-B7E6-4C6BF54A8D36}"/>
              </a:ext>
            </a:extLst>
          </p:cNvPr>
          <p:cNvSpPr>
            <a:spLocks noGrp="1"/>
          </p:cNvSpPr>
          <p:nvPr>
            <p:ph type="pic" sz="quarter" idx="14" hasCustomPrompt="1"/>
          </p:nvPr>
        </p:nvSpPr>
        <p:spPr>
          <a:xfrm>
            <a:off x="1" y="0"/>
            <a:ext cx="12192000" cy="6858000"/>
          </a:xfrm>
          <a:solidFill>
            <a:schemeClr val="accent1"/>
          </a:solidFill>
        </p:spPr>
        <p:txBody>
          <a:bodyPr tIns="0" bIns="216000" anchor="b" anchorCtr="0">
            <a:normAutofit/>
          </a:bodyPr>
          <a:lstStyle>
            <a:lvl1pPr algn="ctr">
              <a:defRPr sz="1200">
                <a:solidFill>
                  <a:schemeClr val="bg1"/>
                </a:solidFill>
              </a:defRPr>
            </a:lvl1pPr>
          </a:lstStyle>
          <a:p>
            <a:r>
              <a:rPr lang="sv-SE" dirty="0"/>
              <a:t>Klicka för att infoga bild eller byta färg</a:t>
            </a:r>
          </a:p>
        </p:txBody>
      </p:sp>
      <p:sp>
        <p:nvSpPr>
          <p:cNvPr id="7" name="Platshållare för text 6">
            <a:extLst>
              <a:ext uri="{FF2B5EF4-FFF2-40B4-BE49-F238E27FC236}">
                <a16:creationId xmlns:a16="http://schemas.microsoft.com/office/drawing/2014/main" id="{250545F6-FB46-4206-93D1-368E5E728AA7}"/>
              </a:ext>
            </a:extLst>
          </p:cNvPr>
          <p:cNvSpPr>
            <a:spLocks noGrp="1"/>
          </p:cNvSpPr>
          <p:nvPr>
            <p:ph type="body" sz="quarter" idx="13" hasCustomPrompt="1"/>
          </p:nvPr>
        </p:nvSpPr>
        <p:spPr>
          <a:xfrm>
            <a:off x="541338" y="4139151"/>
            <a:ext cx="11107737" cy="1080000"/>
          </a:xfrm>
        </p:spPr>
        <p:txBody>
          <a:bodyPr>
            <a:normAutofit/>
          </a:bodyPr>
          <a:lstStyle>
            <a:lvl1pPr algn="ctr">
              <a:defRPr sz="2000">
                <a:solidFill>
                  <a:schemeClr val="bg1"/>
                </a:solidFill>
              </a:defRPr>
            </a:lvl1pPr>
            <a:lvl2pPr algn="ctr">
              <a:defRPr/>
            </a:lvl2pPr>
            <a:lvl3pPr algn="ctr">
              <a:defRPr/>
            </a:lvl3pPr>
            <a:lvl4pPr algn="ctr">
              <a:defRPr/>
            </a:lvl4pPr>
            <a:lvl5pPr algn="ctr">
              <a:defRPr/>
            </a:lvl5pPr>
          </a:lstStyle>
          <a:p>
            <a:pPr lvl="0"/>
            <a:r>
              <a:rPr lang="sv-SE" dirty="0"/>
              <a:t>Klicka här för att ändra format/färg på texten</a:t>
            </a:r>
          </a:p>
        </p:txBody>
      </p:sp>
      <p:sp>
        <p:nvSpPr>
          <p:cNvPr id="6" name="Platshållare för bild 9">
            <a:extLst>
              <a:ext uri="{FF2B5EF4-FFF2-40B4-BE49-F238E27FC236}">
                <a16:creationId xmlns:a16="http://schemas.microsoft.com/office/drawing/2014/main" id="{6437716B-810F-4E45-9980-1DEBF59F477C}"/>
              </a:ext>
            </a:extLst>
          </p:cNvPr>
          <p:cNvSpPr>
            <a:spLocks noGrp="1"/>
          </p:cNvSpPr>
          <p:nvPr>
            <p:ph type="pic" sz="quarter" idx="16" hasCustomPrompt="1"/>
          </p:nvPr>
        </p:nvSpPr>
        <p:spPr>
          <a:xfrm>
            <a:off x="4744537" y="541338"/>
            <a:ext cx="3002400" cy="288000"/>
          </a:xfrm>
          <a:blipFill>
            <a:blip r:embed="rId2">
              <a:extLst>
                <a:ext uri="{96DAC541-7B7A-43D3-8B79-37D633B846F1}">
                  <asvg:svgBlip xmlns:asvg="http://schemas.microsoft.com/office/drawing/2016/SVG/main" r:embed="rId3"/>
                </a:ext>
              </a:extLst>
            </a:blip>
            <a:stretch>
              <a:fillRect/>
            </a:stretch>
          </a:blipFill>
        </p:spPr>
        <p:txBody>
          <a:bodyPr/>
          <a:lstStyle>
            <a:lvl1pPr algn="ctr">
              <a:defRPr/>
            </a:lvl1pPr>
          </a:lstStyle>
          <a:p>
            <a:r>
              <a:rPr lang="sv-SE" dirty="0"/>
              <a:t> </a:t>
            </a:r>
          </a:p>
        </p:txBody>
      </p:sp>
      <p:sp>
        <p:nvSpPr>
          <p:cNvPr id="9" name="Platshållare för tabell 5">
            <a:extLst>
              <a:ext uri="{FF2B5EF4-FFF2-40B4-BE49-F238E27FC236}">
                <a16:creationId xmlns:a16="http://schemas.microsoft.com/office/drawing/2014/main" id="{23D2A485-F2CC-4A3F-B866-4E2DBF8D1B8F}"/>
              </a:ext>
            </a:extLst>
          </p:cNvPr>
          <p:cNvSpPr>
            <a:spLocks noGrp="1"/>
          </p:cNvSpPr>
          <p:nvPr>
            <p:ph type="tbl" sz="quarter" idx="15" hasCustomPrompt="1"/>
          </p:nvPr>
        </p:nvSpPr>
        <p:spPr>
          <a:xfrm>
            <a:off x="5734537" y="3995151"/>
            <a:ext cx="720000" cy="54000"/>
          </a:xfrm>
          <a:solidFill>
            <a:schemeClr val="bg1"/>
          </a:solidFill>
        </p:spPr>
        <p:txBody>
          <a:bodyPr/>
          <a:lstStyle>
            <a:lvl1pPr>
              <a:defRPr sz="100"/>
            </a:lvl1pPr>
          </a:lstStyle>
          <a:p>
            <a:r>
              <a:rPr lang="sv-SE" dirty="0"/>
              <a:t> </a:t>
            </a:r>
          </a:p>
        </p:txBody>
      </p:sp>
      <p:sp>
        <p:nvSpPr>
          <p:cNvPr id="3" name="Platshållare för text 2">
            <a:extLst>
              <a:ext uri="{FF2B5EF4-FFF2-40B4-BE49-F238E27FC236}">
                <a16:creationId xmlns:a16="http://schemas.microsoft.com/office/drawing/2014/main" id="{F3C120D3-32A6-4369-8F11-F9D29368514E}"/>
              </a:ext>
            </a:extLst>
          </p:cNvPr>
          <p:cNvSpPr>
            <a:spLocks noGrp="1"/>
          </p:cNvSpPr>
          <p:nvPr>
            <p:ph type="body" sz="quarter" idx="17" hasCustomPrompt="1"/>
          </p:nvPr>
        </p:nvSpPr>
        <p:spPr>
          <a:xfrm>
            <a:off x="541338" y="1260475"/>
            <a:ext cx="11107737" cy="2295525"/>
          </a:xfrm>
        </p:spPr>
        <p:txBody>
          <a:bodyPr anchor="b">
            <a:normAutofit/>
          </a:bodyPr>
          <a:lstStyle>
            <a:lvl1pPr algn="ctr">
              <a:lnSpc>
                <a:spcPct val="80000"/>
              </a:lnSpc>
              <a:spcBef>
                <a:spcPts val="0"/>
              </a:spcBef>
              <a:defRPr sz="5000" cap="all" baseline="0">
                <a:solidFill>
                  <a:schemeClr val="bg1"/>
                </a:solidFill>
                <a:latin typeface="+mj-lt"/>
              </a:defRPr>
            </a:lvl1pPr>
          </a:lstStyle>
          <a:p>
            <a:pPr lvl="0"/>
            <a:r>
              <a:rPr lang="sv-SE" dirty="0"/>
              <a:t>Klicka här för att </a:t>
            </a:r>
            <a:br>
              <a:rPr lang="sv-SE" dirty="0"/>
            </a:br>
            <a:r>
              <a:rPr lang="sv-SE" dirty="0"/>
              <a:t>Lägga till en rubrik</a:t>
            </a:r>
          </a:p>
        </p:txBody>
      </p:sp>
    </p:spTree>
    <p:extLst>
      <p:ext uri="{BB962C8B-B14F-4D97-AF65-F5344CB8AC3E}">
        <p14:creationId xmlns:p14="http://schemas.microsoft.com/office/powerpoint/2010/main" val="1706865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vänster, rubrik,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92D7AD-BA1B-4862-AC7B-533D4C1E1778}"/>
              </a:ext>
            </a:extLst>
          </p:cNvPr>
          <p:cNvSpPr>
            <a:spLocks noGrp="1"/>
          </p:cNvSpPr>
          <p:nvPr>
            <p:ph type="title" hasCustomPrompt="1"/>
          </p:nvPr>
        </p:nvSpPr>
        <p:spPr>
          <a:xfrm>
            <a:off x="6452936" y="541339"/>
            <a:ext cx="5194801" cy="990000"/>
          </a:xfrm>
        </p:spPr>
        <p:txBody>
          <a:bodyPr/>
          <a:lstStyle>
            <a:lvl1pPr>
              <a:defRPr/>
            </a:lvl1pPr>
          </a:lstStyle>
          <a:p>
            <a:r>
              <a:rPr lang="sv-SE" dirty="0"/>
              <a:t>Klicka här för att ändra </a:t>
            </a:r>
            <a:br>
              <a:rPr lang="sv-SE" dirty="0"/>
            </a:br>
            <a:r>
              <a:rPr lang="sv-SE" dirty="0"/>
              <a:t>mall för rubrikformat</a:t>
            </a:r>
          </a:p>
        </p:txBody>
      </p:sp>
      <p:sp>
        <p:nvSpPr>
          <p:cNvPr id="3" name="Platshållare för datum 2">
            <a:extLst>
              <a:ext uri="{FF2B5EF4-FFF2-40B4-BE49-F238E27FC236}">
                <a16:creationId xmlns:a16="http://schemas.microsoft.com/office/drawing/2014/main" id="{67C95EC6-D915-46B9-87C6-5A8C75627D8D}"/>
              </a:ext>
            </a:extLst>
          </p:cNvPr>
          <p:cNvSpPr>
            <a:spLocks noGrp="1"/>
          </p:cNvSpPr>
          <p:nvPr>
            <p:ph type="dt" sz="half" idx="10"/>
          </p:nvPr>
        </p:nvSpPr>
        <p:spPr/>
        <p:txBody>
          <a:bodyPr/>
          <a:lstStyle/>
          <a:p>
            <a:fld id="{E97DF65A-F3BB-44BD-9659-ADB15F60FA04}" type="datetime4">
              <a:rPr lang="sv-SE" noProof="0" smtClean="0"/>
              <a:t>21 september 2021</a:t>
            </a:fld>
            <a:endParaRPr lang="sv-SE" noProof="0"/>
          </a:p>
        </p:txBody>
      </p:sp>
      <p:sp>
        <p:nvSpPr>
          <p:cNvPr id="4" name="Platshållare för sidfot 3">
            <a:extLst>
              <a:ext uri="{FF2B5EF4-FFF2-40B4-BE49-F238E27FC236}">
                <a16:creationId xmlns:a16="http://schemas.microsoft.com/office/drawing/2014/main" id="{7AE7B583-3F43-41C0-921F-5DD7E5F614B9}"/>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2A93CF7F-5E4A-4B90-8BEA-0845E8942E34}"/>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8">
            <a:extLst>
              <a:ext uri="{FF2B5EF4-FFF2-40B4-BE49-F238E27FC236}">
                <a16:creationId xmlns:a16="http://schemas.microsoft.com/office/drawing/2014/main" id="{937FBD3E-A950-4F3E-AF94-D85EAC7C97F2}"/>
              </a:ext>
            </a:extLst>
          </p:cNvPr>
          <p:cNvSpPr>
            <a:spLocks noGrp="1"/>
          </p:cNvSpPr>
          <p:nvPr>
            <p:ph type="pic" sz="quarter" idx="20" hasCustomPrompt="1"/>
          </p:nvPr>
        </p:nvSpPr>
        <p:spPr>
          <a:xfrm>
            <a:off x="540000" y="541338"/>
            <a:ext cx="5553075" cy="5554662"/>
          </a:xfrm>
          <a:solidFill>
            <a:schemeClr val="bg2"/>
          </a:solidFill>
        </p:spPr>
        <p:txBody>
          <a:bodyPr tIns="180000">
            <a:normAutofit/>
          </a:bodyPr>
          <a:lstStyle>
            <a:lvl1pPr algn="ctr">
              <a:defRPr sz="1200"/>
            </a:lvl1pPr>
          </a:lstStyle>
          <a:p>
            <a:r>
              <a:rPr lang="sv-SE" dirty="0"/>
              <a:t>Klicka för att infoga bild</a:t>
            </a:r>
          </a:p>
        </p:txBody>
      </p:sp>
      <p:sp>
        <p:nvSpPr>
          <p:cNvPr id="9" name="Platshållare för innehåll 8">
            <a:extLst>
              <a:ext uri="{FF2B5EF4-FFF2-40B4-BE49-F238E27FC236}">
                <a16:creationId xmlns:a16="http://schemas.microsoft.com/office/drawing/2014/main" id="{B1F830C9-3A0E-492A-99BC-C63579B4F4B5}"/>
              </a:ext>
            </a:extLst>
          </p:cNvPr>
          <p:cNvSpPr>
            <a:spLocks noGrp="1"/>
          </p:cNvSpPr>
          <p:nvPr>
            <p:ph sz="quarter" idx="21"/>
          </p:nvPr>
        </p:nvSpPr>
        <p:spPr>
          <a:xfrm>
            <a:off x="6454274" y="1531939"/>
            <a:ext cx="5194800" cy="456406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4786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rubrik, innehåll, faktaru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92D7AD-BA1B-4862-AC7B-533D4C1E1778}"/>
              </a:ext>
            </a:extLst>
          </p:cNvPr>
          <p:cNvSpPr>
            <a:spLocks noGrp="1"/>
          </p:cNvSpPr>
          <p:nvPr>
            <p:ph type="title" hasCustomPrompt="1"/>
          </p:nvPr>
        </p:nvSpPr>
        <p:spPr>
          <a:xfrm>
            <a:off x="539999" y="541339"/>
            <a:ext cx="5194801" cy="990000"/>
          </a:xfrm>
        </p:spPr>
        <p:txBody>
          <a:bodyPr/>
          <a:lstStyle>
            <a:lvl1pPr>
              <a:defRPr/>
            </a:lvl1pPr>
          </a:lstStyle>
          <a:p>
            <a:r>
              <a:rPr lang="sv-SE" dirty="0"/>
              <a:t>Klicka här för att ändra </a:t>
            </a:r>
            <a:br>
              <a:rPr lang="sv-SE" dirty="0"/>
            </a:br>
            <a:r>
              <a:rPr lang="sv-SE" dirty="0"/>
              <a:t>mall för rubrikformat</a:t>
            </a:r>
          </a:p>
        </p:txBody>
      </p:sp>
      <p:sp>
        <p:nvSpPr>
          <p:cNvPr id="3" name="Platshållare för datum 2">
            <a:extLst>
              <a:ext uri="{FF2B5EF4-FFF2-40B4-BE49-F238E27FC236}">
                <a16:creationId xmlns:a16="http://schemas.microsoft.com/office/drawing/2014/main" id="{67C95EC6-D915-46B9-87C6-5A8C75627D8D}"/>
              </a:ext>
            </a:extLst>
          </p:cNvPr>
          <p:cNvSpPr>
            <a:spLocks noGrp="1"/>
          </p:cNvSpPr>
          <p:nvPr>
            <p:ph type="dt" sz="half" idx="10"/>
          </p:nvPr>
        </p:nvSpPr>
        <p:spPr/>
        <p:txBody>
          <a:bodyPr/>
          <a:lstStyle/>
          <a:p>
            <a:fld id="{F95C49AC-F528-4325-9306-647736496D03}" type="datetime4">
              <a:rPr lang="sv-SE" noProof="0" smtClean="0"/>
              <a:t>21 september 2021</a:t>
            </a:fld>
            <a:endParaRPr lang="sv-SE" noProof="0"/>
          </a:p>
        </p:txBody>
      </p:sp>
      <p:sp>
        <p:nvSpPr>
          <p:cNvPr id="4" name="Platshållare för sidfot 3">
            <a:extLst>
              <a:ext uri="{FF2B5EF4-FFF2-40B4-BE49-F238E27FC236}">
                <a16:creationId xmlns:a16="http://schemas.microsoft.com/office/drawing/2014/main" id="{7AE7B583-3F43-41C0-921F-5DD7E5F614B9}"/>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2A93CF7F-5E4A-4B90-8BEA-0845E8942E34}"/>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8">
            <a:extLst>
              <a:ext uri="{FF2B5EF4-FFF2-40B4-BE49-F238E27FC236}">
                <a16:creationId xmlns:a16="http://schemas.microsoft.com/office/drawing/2014/main" id="{937FBD3E-A950-4F3E-AF94-D85EAC7C97F2}"/>
              </a:ext>
            </a:extLst>
          </p:cNvPr>
          <p:cNvSpPr>
            <a:spLocks noGrp="1"/>
          </p:cNvSpPr>
          <p:nvPr>
            <p:ph type="pic" sz="quarter" idx="20" hasCustomPrompt="1"/>
          </p:nvPr>
        </p:nvSpPr>
        <p:spPr>
          <a:xfrm>
            <a:off x="6096000" y="541338"/>
            <a:ext cx="5553075" cy="5554662"/>
          </a:xfrm>
          <a:solidFill>
            <a:schemeClr val="bg2"/>
          </a:solidFill>
        </p:spPr>
        <p:txBody>
          <a:bodyPr tIns="180000">
            <a:normAutofit/>
          </a:bodyPr>
          <a:lstStyle>
            <a:lvl1pPr algn="ctr">
              <a:defRPr sz="1200"/>
            </a:lvl1pPr>
          </a:lstStyle>
          <a:p>
            <a:r>
              <a:rPr lang="sv-SE" dirty="0"/>
              <a:t>Klicka för att infoga bild</a:t>
            </a:r>
          </a:p>
        </p:txBody>
      </p:sp>
      <p:sp>
        <p:nvSpPr>
          <p:cNvPr id="9" name="Platshållare för innehåll 8">
            <a:extLst>
              <a:ext uri="{FF2B5EF4-FFF2-40B4-BE49-F238E27FC236}">
                <a16:creationId xmlns:a16="http://schemas.microsoft.com/office/drawing/2014/main" id="{B1F830C9-3A0E-492A-99BC-C63579B4F4B5}"/>
              </a:ext>
            </a:extLst>
          </p:cNvPr>
          <p:cNvSpPr>
            <a:spLocks noGrp="1"/>
          </p:cNvSpPr>
          <p:nvPr>
            <p:ph sz="quarter" idx="21"/>
          </p:nvPr>
        </p:nvSpPr>
        <p:spPr>
          <a:xfrm>
            <a:off x="541337" y="1531940"/>
            <a:ext cx="5194800" cy="22269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8">
            <a:extLst>
              <a:ext uri="{FF2B5EF4-FFF2-40B4-BE49-F238E27FC236}">
                <a16:creationId xmlns:a16="http://schemas.microsoft.com/office/drawing/2014/main" id="{BA67C550-B770-44E2-B58E-07952DF8BF36}"/>
              </a:ext>
            </a:extLst>
          </p:cNvPr>
          <p:cNvSpPr>
            <a:spLocks noGrp="1"/>
          </p:cNvSpPr>
          <p:nvPr>
            <p:ph type="pic" sz="quarter" idx="24" hasCustomPrompt="1"/>
          </p:nvPr>
        </p:nvSpPr>
        <p:spPr>
          <a:xfrm>
            <a:off x="539749" y="3936000"/>
            <a:ext cx="5194799" cy="2160000"/>
          </a:xfrm>
          <a:solidFill>
            <a:schemeClr val="accent2"/>
          </a:solidFill>
        </p:spPr>
        <p:txBody>
          <a:bodyPr/>
          <a:lstStyle>
            <a:lvl1pPr algn="ctr">
              <a:defRPr sz="1200">
                <a:solidFill>
                  <a:schemeClr val="bg1"/>
                </a:solidFill>
              </a:defRPr>
            </a:lvl1pPr>
          </a:lstStyle>
          <a:p>
            <a:r>
              <a:rPr lang="sv-SE" dirty="0"/>
              <a:t>Klicka för att byta färg</a:t>
            </a:r>
          </a:p>
          <a:p>
            <a:endParaRPr lang="sv-SE" dirty="0"/>
          </a:p>
        </p:txBody>
      </p:sp>
      <p:sp>
        <p:nvSpPr>
          <p:cNvPr id="10" name="Platshållare för innehåll 9">
            <a:extLst>
              <a:ext uri="{FF2B5EF4-FFF2-40B4-BE49-F238E27FC236}">
                <a16:creationId xmlns:a16="http://schemas.microsoft.com/office/drawing/2014/main" id="{33E1F09B-A04D-40E6-A7E7-4EF4607BFC2F}"/>
              </a:ext>
            </a:extLst>
          </p:cNvPr>
          <p:cNvSpPr>
            <a:spLocks noGrp="1"/>
          </p:cNvSpPr>
          <p:nvPr>
            <p:ph sz="quarter" idx="25"/>
          </p:nvPr>
        </p:nvSpPr>
        <p:spPr>
          <a:xfrm>
            <a:off x="792000" y="4154925"/>
            <a:ext cx="4690800" cy="176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9068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underrubrik,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0EE535-197A-4301-A07A-4440B952053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A3CBBFD-9F3B-49ED-824A-FD15739F6DCF}"/>
              </a:ext>
            </a:extLst>
          </p:cNvPr>
          <p:cNvSpPr>
            <a:spLocks noGrp="1"/>
          </p:cNvSpPr>
          <p:nvPr>
            <p:ph type="dt" sz="half" idx="10"/>
          </p:nvPr>
        </p:nvSpPr>
        <p:spPr/>
        <p:txBody>
          <a:bodyPr/>
          <a:lstStyle/>
          <a:p>
            <a:fld id="{6FA48990-C056-481B-926D-50EF7A8C17A5}" type="datetime4">
              <a:rPr lang="sv-SE" noProof="0" smtClean="0"/>
              <a:t>21 september 2021</a:t>
            </a:fld>
            <a:endParaRPr lang="sv-SE" noProof="0"/>
          </a:p>
        </p:txBody>
      </p:sp>
      <p:sp>
        <p:nvSpPr>
          <p:cNvPr id="4" name="Platshållare för sidfot 3">
            <a:extLst>
              <a:ext uri="{FF2B5EF4-FFF2-40B4-BE49-F238E27FC236}">
                <a16:creationId xmlns:a16="http://schemas.microsoft.com/office/drawing/2014/main" id="{0D009871-0830-4900-97EA-B6B4127FED0E}"/>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FEAFB85B-6CB1-432B-A569-CE70A6E396E7}"/>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innehåll 14">
            <a:extLst>
              <a:ext uri="{FF2B5EF4-FFF2-40B4-BE49-F238E27FC236}">
                <a16:creationId xmlns:a16="http://schemas.microsoft.com/office/drawing/2014/main" id="{BCDB2E22-9F35-4096-BBA3-061770FD148F}"/>
              </a:ext>
            </a:extLst>
          </p:cNvPr>
          <p:cNvSpPr>
            <a:spLocks noGrp="1"/>
          </p:cNvSpPr>
          <p:nvPr>
            <p:ph sz="quarter" idx="24"/>
          </p:nvPr>
        </p:nvSpPr>
        <p:spPr>
          <a:xfrm>
            <a:off x="539749" y="1763999"/>
            <a:ext cx="11109325" cy="433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text 9">
            <a:extLst>
              <a:ext uri="{FF2B5EF4-FFF2-40B4-BE49-F238E27FC236}">
                <a16:creationId xmlns:a16="http://schemas.microsoft.com/office/drawing/2014/main" id="{24B079BF-E510-41EC-8C63-9204436ADA1F}"/>
              </a:ext>
            </a:extLst>
          </p:cNvPr>
          <p:cNvSpPr>
            <a:spLocks noGrp="1"/>
          </p:cNvSpPr>
          <p:nvPr>
            <p:ph type="body" sz="quarter" idx="20" hasCustomPrompt="1"/>
          </p:nvPr>
        </p:nvSpPr>
        <p:spPr>
          <a:xfrm>
            <a:off x="539749" y="1260475"/>
            <a:ext cx="11109325" cy="360000"/>
          </a:xfrm>
        </p:spPr>
        <p:txBody>
          <a:bodyPr anchor="b"/>
          <a:lstStyle>
            <a:lvl1pPr>
              <a:lnSpc>
                <a:spcPct val="90000"/>
              </a:lnSpc>
              <a:defRPr b="1">
                <a:solidFill>
                  <a:schemeClr val="tx2"/>
                </a:solidFill>
                <a:latin typeface="+mn-lt"/>
              </a:defRPr>
            </a:lvl1pPr>
          </a:lstStyle>
          <a:p>
            <a:pPr lvl="0"/>
            <a:r>
              <a:rPr lang="sv-SE" dirty="0"/>
              <a:t>Klicka här för att lägga till underrubrik</a:t>
            </a:r>
          </a:p>
        </p:txBody>
      </p:sp>
    </p:spTree>
    <p:extLst>
      <p:ext uri="{BB962C8B-B14F-4D97-AF65-F5344CB8AC3E}">
        <p14:creationId xmlns:p14="http://schemas.microsoft.com/office/powerpoint/2010/main" val="870949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två underrubriker,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0EE535-197A-4301-A07A-4440B952053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A3CBBFD-9F3B-49ED-824A-FD15739F6DCF}"/>
              </a:ext>
            </a:extLst>
          </p:cNvPr>
          <p:cNvSpPr>
            <a:spLocks noGrp="1"/>
          </p:cNvSpPr>
          <p:nvPr>
            <p:ph type="dt" sz="half" idx="10"/>
          </p:nvPr>
        </p:nvSpPr>
        <p:spPr/>
        <p:txBody>
          <a:bodyPr/>
          <a:lstStyle/>
          <a:p>
            <a:fld id="{5B6AC759-25D2-4DC5-8F21-3042A2446B63}" type="datetime4">
              <a:rPr lang="sv-SE" noProof="0" smtClean="0"/>
              <a:t>21 september 2021</a:t>
            </a:fld>
            <a:endParaRPr lang="sv-SE" noProof="0"/>
          </a:p>
        </p:txBody>
      </p:sp>
      <p:sp>
        <p:nvSpPr>
          <p:cNvPr id="4" name="Platshållare för sidfot 3">
            <a:extLst>
              <a:ext uri="{FF2B5EF4-FFF2-40B4-BE49-F238E27FC236}">
                <a16:creationId xmlns:a16="http://schemas.microsoft.com/office/drawing/2014/main" id="{0D009871-0830-4900-97EA-B6B4127FED0E}"/>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FEAFB85B-6CB1-432B-A569-CE70A6E396E7}"/>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innehåll 14">
            <a:extLst>
              <a:ext uri="{FF2B5EF4-FFF2-40B4-BE49-F238E27FC236}">
                <a16:creationId xmlns:a16="http://schemas.microsoft.com/office/drawing/2014/main" id="{BCDB2E22-9F35-4096-BBA3-061770FD148F}"/>
              </a:ext>
            </a:extLst>
          </p:cNvPr>
          <p:cNvSpPr>
            <a:spLocks noGrp="1"/>
          </p:cNvSpPr>
          <p:nvPr>
            <p:ph sz="quarter" idx="24"/>
          </p:nvPr>
        </p:nvSpPr>
        <p:spPr>
          <a:xfrm>
            <a:off x="539750" y="1763999"/>
            <a:ext cx="5040000" cy="433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text 9">
            <a:extLst>
              <a:ext uri="{FF2B5EF4-FFF2-40B4-BE49-F238E27FC236}">
                <a16:creationId xmlns:a16="http://schemas.microsoft.com/office/drawing/2014/main" id="{24B079BF-E510-41EC-8C63-9204436ADA1F}"/>
              </a:ext>
            </a:extLst>
          </p:cNvPr>
          <p:cNvSpPr>
            <a:spLocks noGrp="1"/>
          </p:cNvSpPr>
          <p:nvPr>
            <p:ph type="body" sz="quarter" idx="20" hasCustomPrompt="1"/>
          </p:nvPr>
        </p:nvSpPr>
        <p:spPr>
          <a:xfrm>
            <a:off x="539750" y="1260475"/>
            <a:ext cx="5040000" cy="360000"/>
          </a:xfrm>
        </p:spPr>
        <p:txBody>
          <a:bodyPr anchor="b"/>
          <a:lstStyle>
            <a:lvl1pPr>
              <a:lnSpc>
                <a:spcPct val="90000"/>
              </a:lnSpc>
              <a:defRPr b="1">
                <a:solidFill>
                  <a:schemeClr val="tx2"/>
                </a:solidFill>
                <a:latin typeface="+mn-lt"/>
              </a:defRPr>
            </a:lvl1pPr>
          </a:lstStyle>
          <a:p>
            <a:pPr lvl="0"/>
            <a:r>
              <a:rPr lang="sv-SE" dirty="0"/>
              <a:t>Klicka här för att lägga till underrubrik</a:t>
            </a:r>
          </a:p>
        </p:txBody>
      </p:sp>
      <p:sp>
        <p:nvSpPr>
          <p:cNvPr id="8" name="Platshållare för text 9">
            <a:extLst>
              <a:ext uri="{FF2B5EF4-FFF2-40B4-BE49-F238E27FC236}">
                <a16:creationId xmlns:a16="http://schemas.microsoft.com/office/drawing/2014/main" id="{ABE12B1F-72CE-4D75-996A-2438B038D8CA}"/>
              </a:ext>
            </a:extLst>
          </p:cNvPr>
          <p:cNvSpPr>
            <a:spLocks noGrp="1"/>
          </p:cNvSpPr>
          <p:nvPr>
            <p:ph type="body" sz="quarter" idx="23" hasCustomPrompt="1"/>
          </p:nvPr>
        </p:nvSpPr>
        <p:spPr>
          <a:xfrm>
            <a:off x="6634800" y="1260475"/>
            <a:ext cx="5031600" cy="360000"/>
          </a:xfrm>
        </p:spPr>
        <p:txBody>
          <a:bodyPr anchor="b"/>
          <a:lstStyle>
            <a:lvl1pPr>
              <a:lnSpc>
                <a:spcPct val="90000"/>
              </a:lnSpc>
              <a:defRPr b="1">
                <a:solidFill>
                  <a:schemeClr val="tx2"/>
                </a:solidFill>
                <a:latin typeface="+mn-lt"/>
              </a:defRPr>
            </a:lvl1pPr>
          </a:lstStyle>
          <a:p>
            <a:pPr lvl="0"/>
            <a:r>
              <a:rPr lang="sv-SE" dirty="0"/>
              <a:t>Klicka här för att lägga till underrubrik</a:t>
            </a:r>
          </a:p>
        </p:txBody>
      </p:sp>
      <p:sp>
        <p:nvSpPr>
          <p:cNvPr id="9" name="Platshållare för innehåll 14">
            <a:extLst>
              <a:ext uri="{FF2B5EF4-FFF2-40B4-BE49-F238E27FC236}">
                <a16:creationId xmlns:a16="http://schemas.microsoft.com/office/drawing/2014/main" id="{3598AC60-65A8-4A0B-AF98-B568A20E3921}"/>
              </a:ext>
            </a:extLst>
          </p:cNvPr>
          <p:cNvSpPr>
            <a:spLocks noGrp="1"/>
          </p:cNvSpPr>
          <p:nvPr>
            <p:ph sz="quarter" idx="25"/>
          </p:nvPr>
        </p:nvSpPr>
        <p:spPr>
          <a:xfrm>
            <a:off x="6634800" y="1763999"/>
            <a:ext cx="5029200" cy="433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abell 4">
            <a:extLst>
              <a:ext uri="{FF2B5EF4-FFF2-40B4-BE49-F238E27FC236}">
                <a16:creationId xmlns:a16="http://schemas.microsoft.com/office/drawing/2014/main" id="{52DB84FC-EC30-432D-BF9C-AF97B5D56D0D}"/>
              </a:ext>
            </a:extLst>
          </p:cNvPr>
          <p:cNvSpPr>
            <a:spLocks noGrp="1"/>
          </p:cNvSpPr>
          <p:nvPr>
            <p:ph type="tbl" sz="quarter" idx="30" hasCustomPrompt="1"/>
          </p:nvPr>
        </p:nvSpPr>
        <p:spPr>
          <a:xfrm rot="5400000">
            <a:off x="3752736" y="3747000"/>
            <a:ext cx="4680000" cy="3600"/>
          </a:xfrm>
          <a:prstGeom prst="rect">
            <a:avLst/>
          </a:prstGeom>
          <a:solidFill>
            <a:schemeClr val="tx2"/>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294838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re underrubriker, tre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0EE535-197A-4301-A07A-4440B952053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A3CBBFD-9F3B-49ED-824A-FD15739F6DCF}"/>
              </a:ext>
            </a:extLst>
          </p:cNvPr>
          <p:cNvSpPr>
            <a:spLocks noGrp="1"/>
          </p:cNvSpPr>
          <p:nvPr>
            <p:ph type="dt" sz="half" idx="10"/>
          </p:nvPr>
        </p:nvSpPr>
        <p:spPr/>
        <p:txBody>
          <a:bodyPr/>
          <a:lstStyle/>
          <a:p>
            <a:fld id="{EEBB684B-C9A1-41E2-944C-41A25E09FA09}" type="datetime4">
              <a:rPr lang="sv-SE" noProof="0" smtClean="0"/>
              <a:t>21 september 2021</a:t>
            </a:fld>
            <a:endParaRPr lang="sv-SE" noProof="0"/>
          </a:p>
        </p:txBody>
      </p:sp>
      <p:sp>
        <p:nvSpPr>
          <p:cNvPr id="4" name="Platshållare för sidfot 3">
            <a:extLst>
              <a:ext uri="{FF2B5EF4-FFF2-40B4-BE49-F238E27FC236}">
                <a16:creationId xmlns:a16="http://schemas.microsoft.com/office/drawing/2014/main" id="{0D009871-0830-4900-97EA-B6B4127FED0E}"/>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FEAFB85B-6CB1-432B-A569-CE70A6E396E7}"/>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innehåll 14">
            <a:extLst>
              <a:ext uri="{FF2B5EF4-FFF2-40B4-BE49-F238E27FC236}">
                <a16:creationId xmlns:a16="http://schemas.microsoft.com/office/drawing/2014/main" id="{BCDB2E22-9F35-4096-BBA3-061770FD148F}"/>
              </a:ext>
            </a:extLst>
          </p:cNvPr>
          <p:cNvSpPr>
            <a:spLocks noGrp="1"/>
          </p:cNvSpPr>
          <p:nvPr>
            <p:ph sz="quarter" idx="24"/>
          </p:nvPr>
        </p:nvSpPr>
        <p:spPr>
          <a:xfrm>
            <a:off x="539750" y="1764000"/>
            <a:ext cx="3221999" cy="433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text 9">
            <a:extLst>
              <a:ext uri="{FF2B5EF4-FFF2-40B4-BE49-F238E27FC236}">
                <a16:creationId xmlns:a16="http://schemas.microsoft.com/office/drawing/2014/main" id="{24B079BF-E510-41EC-8C63-9204436ADA1F}"/>
              </a:ext>
            </a:extLst>
          </p:cNvPr>
          <p:cNvSpPr>
            <a:spLocks noGrp="1"/>
          </p:cNvSpPr>
          <p:nvPr>
            <p:ph type="body" sz="quarter" idx="20" hasCustomPrompt="1"/>
          </p:nvPr>
        </p:nvSpPr>
        <p:spPr>
          <a:xfrm>
            <a:off x="539749" y="1260000"/>
            <a:ext cx="3222000" cy="360000"/>
          </a:xfrm>
        </p:spPr>
        <p:txBody>
          <a:bodyPr anchor="b">
            <a:normAutofit/>
          </a:bodyPr>
          <a:lstStyle>
            <a:lvl1pPr>
              <a:lnSpc>
                <a:spcPct val="90000"/>
              </a:lnSpc>
              <a:defRPr sz="1600" b="1">
                <a:solidFill>
                  <a:schemeClr val="tx2"/>
                </a:solidFill>
                <a:latin typeface="+mn-lt"/>
                <a:cs typeface="KodchiangUPC" panose="020B0502040204020203" pitchFamily="18" charset="-34"/>
              </a:defRPr>
            </a:lvl1pPr>
          </a:lstStyle>
          <a:p>
            <a:pPr lvl="0"/>
            <a:r>
              <a:rPr lang="sv-SE" dirty="0"/>
              <a:t>Klicka här för att skriva rubrik</a:t>
            </a:r>
          </a:p>
        </p:txBody>
      </p:sp>
      <p:sp>
        <p:nvSpPr>
          <p:cNvPr id="10" name="Platshållare för tabell 4">
            <a:extLst>
              <a:ext uri="{FF2B5EF4-FFF2-40B4-BE49-F238E27FC236}">
                <a16:creationId xmlns:a16="http://schemas.microsoft.com/office/drawing/2014/main" id="{0384EDCC-F6F1-48B9-B76A-034A784D0438}"/>
              </a:ext>
            </a:extLst>
          </p:cNvPr>
          <p:cNvSpPr>
            <a:spLocks noGrp="1"/>
          </p:cNvSpPr>
          <p:nvPr>
            <p:ph type="tbl" sz="quarter" idx="30" hasCustomPrompt="1"/>
          </p:nvPr>
        </p:nvSpPr>
        <p:spPr>
          <a:xfrm rot="5400000">
            <a:off x="1782000" y="3747000"/>
            <a:ext cx="4680000" cy="3600"/>
          </a:xfrm>
          <a:prstGeom prst="rect">
            <a:avLst/>
          </a:prstGeom>
          <a:solidFill>
            <a:schemeClr val="tx2"/>
          </a:solidFill>
        </p:spPr>
        <p:txBody>
          <a:bodyPr/>
          <a:lstStyle>
            <a:lvl1pPr marL="0" indent="0">
              <a:buNone/>
              <a:defRPr/>
            </a:lvl1pPr>
          </a:lstStyle>
          <a:p>
            <a:r>
              <a:rPr lang="sv-SE" dirty="0"/>
              <a:t> </a:t>
            </a:r>
          </a:p>
        </p:txBody>
      </p:sp>
      <p:sp>
        <p:nvSpPr>
          <p:cNvPr id="11" name="Platshållare för innehåll 14">
            <a:extLst>
              <a:ext uri="{FF2B5EF4-FFF2-40B4-BE49-F238E27FC236}">
                <a16:creationId xmlns:a16="http://schemas.microsoft.com/office/drawing/2014/main" id="{6B0DD2C8-20F7-469C-9A8F-3DF2010A5291}"/>
              </a:ext>
            </a:extLst>
          </p:cNvPr>
          <p:cNvSpPr>
            <a:spLocks noGrp="1"/>
          </p:cNvSpPr>
          <p:nvPr>
            <p:ph sz="quarter" idx="31"/>
          </p:nvPr>
        </p:nvSpPr>
        <p:spPr>
          <a:xfrm>
            <a:off x="4482000" y="1764000"/>
            <a:ext cx="3221999" cy="433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text 9">
            <a:extLst>
              <a:ext uri="{FF2B5EF4-FFF2-40B4-BE49-F238E27FC236}">
                <a16:creationId xmlns:a16="http://schemas.microsoft.com/office/drawing/2014/main" id="{25E87D72-E6E0-4794-9DB2-20554D99923E}"/>
              </a:ext>
            </a:extLst>
          </p:cNvPr>
          <p:cNvSpPr>
            <a:spLocks noGrp="1"/>
          </p:cNvSpPr>
          <p:nvPr>
            <p:ph type="body" sz="quarter" idx="32" hasCustomPrompt="1"/>
          </p:nvPr>
        </p:nvSpPr>
        <p:spPr>
          <a:xfrm>
            <a:off x="4482000" y="1260000"/>
            <a:ext cx="3222000" cy="360000"/>
          </a:xfrm>
        </p:spPr>
        <p:txBody>
          <a:bodyPr anchor="b">
            <a:normAutofit/>
          </a:bodyPr>
          <a:lstStyle>
            <a:lvl1pPr>
              <a:lnSpc>
                <a:spcPct val="90000"/>
              </a:lnSpc>
              <a:defRPr sz="1600" b="1">
                <a:solidFill>
                  <a:schemeClr val="tx2"/>
                </a:solidFill>
                <a:latin typeface="+mn-lt"/>
                <a:cs typeface="KodchiangUPC" panose="020B0502040204020203" pitchFamily="18" charset="-34"/>
              </a:defRPr>
            </a:lvl1pPr>
          </a:lstStyle>
          <a:p>
            <a:pPr lvl="0"/>
            <a:r>
              <a:rPr lang="sv-SE" dirty="0"/>
              <a:t>Klicka här för att skriva rubrik</a:t>
            </a:r>
          </a:p>
        </p:txBody>
      </p:sp>
      <p:sp>
        <p:nvSpPr>
          <p:cNvPr id="13" name="Platshållare för tabell 4">
            <a:extLst>
              <a:ext uri="{FF2B5EF4-FFF2-40B4-BE49-F238E27FC236}">
                <a16:creationId xmlns:a16="http://schemas.microsoft.com/office/drawing/2014/main" id="{F34C0070-A170-4841-8B20-07EB27645F51}"/>
              </a:ext>
            </a:extLst>
          </p:cNvPr>
          <p:cNvSpPr>
            <a:spLocks noGrp="1"/>
          </p:cNvSpPr>
          <p:nvPr>
            <p:ph type="tbl" sz="quarter" idx="33" hasCustomPrompt="1"/>
          </p:nvPr>
        </p:nvSpPr>
        <p:spPr>
          <a:xfrm rot="5400000">
            <a:off x="5724000" y="3747000"/>
            <a:ext cx="4680000" cy="3600"/>
          </a:xfrm>
          <a:prstGeom prst="rect">
            <a:avLst/>
          </a:prstGeom>
          <a:solidFill>
            <a:schemeClr val="tx2"/>
          </a:solidFill>
        </p:spPr>
        <p:txBody>
          <a:bodyPr/>
          <a:lstStyle>
            <a:lvl1pPr marL="0" indent="0">
              <a:buNone/>
              <a:defRPr/>
            </a:lvl1pPr>
          </a:lstStyle>
          <a:p>
            <a:r>
              <a:rPr lang="sv-SE" dirty="0"/>
              <a:t> </a:t>
            </a:r>
          </a:p>
        </p:txBody>
      </p:sp>
      <p:sp>
        <p:nvSpPr>
          <p:cNvPr id="14" name="Platshållare för innehåll 14">
            <a:extLst>
              <a:ext uri="{FF2B5EF4-FFF2-40B4-BE49-F238E27FC236}">
                <a16:creationId xmlns:a16="http://schemas.microsoft.com/office/drawing/2014/main" id="{EAFB9AC4-4977-44BA-A66A-F750C8082A25}"/>
              </a:ext>
            </a:extLst>
          </p:cNvPr>
          <p:cNvSpPr>
            <a:spLocks noGrp="1"/>
          </p:cNvSpPr>
          <p:nvPr>
            <p:ph sz="quarter" idx="34"/>
          </p:nvPr>
        </p:nvSpPr>
        <p:spPr>
          <a:xfrm>
            <a:off x="8424000" y="1764000"/>
            <a:ext cx="3221999" cy="433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9">
            <a:extLst>
              <a:ext uri="{FF2B5EF4-FFF2-40B4-BE49-F238E27FC236}">
                <a16:creationId xmlns:a16="http://schemas.microsoft.com/office/drawing/2014/main" id="{3D3592A4-28E5-4137-9118-02C40195E002}"/>
              </a:ext>
            </a:extLst>
          </p:cNvPr>
          <p:cNvSpPr>
            <a:spLocks noGrp="1"/>
          </p:cNvSpPr>
          <p:nvPr>
            <p:ph type="body" sz="quarter" idx="35" hasCustomPrompt="1"/>
          </p:nvPr>
        </p:nvSpPr>
        <p:spPr>
          <a:xfrm>
            <a:off x="8424000" y="1260000"/>
            <a:ext cx="3222000" cy="360000"/>
          </a:xfrm>
        </p:spPr>
        <p:txBody>
          <a:bodyPr anchor="b">
            <a:normAutofit/>
          </a:bodyPr>
          <a:lstStyle>
            <a:lvl1pPr>
              <a:lnSpc>
                <a:spcPct val="90000"/>
              </a:lnSpc>
              <a:defRPr sz="1600" b="1">
                <a:solidFill>
                  <a:schemeClr val="tx2"/>
                </a:solidFill>
                <a:latin typeface="+mn-lt"/>
                <a:cs typeface="KodchiangUPC" panose="020B0502040204020203" pitchFamily="18" charset="-34"/>
              </a:defRPr>
            </a:lvl1pPr>
          </a:lstStyle>
          <a:p>
            <a:pPr lvl="0"/>
            <a:r>
              <a:rPr lang="sv-SE" dirty="0"/>
              <a:t>Klicka här för att skriva rubrik</a:t>
            </a:r>
          </a:p>
        </p:txBody>
      </p:sp>
    </p:spTree>
    <p:extLst>
      <p:ext uri="{BB962C8B-B14F-4D97-AF65-F5344CB8AC3E}">
        <p14:creationId xmlns:p14="http://schemas.microsoft.com/office/powerpoint/2010/main" val="2022694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vå ruto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E845B5-A95F-4E1D-B187-BBCF19117EA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8C13EDE-B784-4327-9804-E9B3DB28D78E}"/>
              </a:ext>
            </a:extLst>
          </p:cNvPr>
          <p:cNvSpPr>
            <a:spLocks noGrp="1"/>
          </p:cNvSpPr>
          <p:nvPr>
            <p:ph type="dt" sz="half" idx="10"/>
          </p:nvPr>
        </p:nvSpPr>
        <p:spPr/>
        <p:txBody>
          <a:bodyPr/>
          <a:lstStyle/>
          <a:p>
            <a:fld id="{2B62C5EB-0051-41AB-88A4-0AFA39156551}" type="datetime4">
              <a:rPr lang="sv-SE" noProof="0" smtClean="0"/>
              <a:t>21 september 2021</a:t>
            </a:fld>
            <a:endParaRPr lang="sv-SE" noProof="0"/>
          </a:p>
        </p:txBody>
      </p:sp>
      <p:sp>
        <p:nvSpPr>
          <p:cNvPr id="4" name="Platshållare för sidfot 3">
            <a:extLst>
              <a:ext uri="{FF2B5EF4-FFF2-40B4-BE49-F238E27FC236}">
                <a16:creationId xmlns:a16="http://schemas.microsoft.com/office/drawing/2014/main" id="{F4DCAE2A-7807-4937-8DEA-AF29CF7097C2}"/>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1F819D63-9F31-4139-AE3F-53ED7520450B}"/>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8">
            <a:extLst>
              <a:ext uri="{FF2B5EF4-FFF2-40B4-BE49-F238E27FC236}">
                <a16:creationId xmlns:a16="http://schemas.microsoft.com/office/drawing/2014/main" id="{83BF3F45-067A-421E-A56D-71A9F4F1AF45}"/>
              </a:ext>
            </a:extLst>
          </p:cNvPr>
          <p:cNvSpPr>
            <a:spLocks noGrp="1"/>
          </p:cNvSpPr>
          <p:nvPr>
            <p:ph type="pic" sz="quarter" idx="24" hasCustomPrompt="1"/>
          </p:nvPr>
        </p:nvSpPr>
        <p:spPr>
          <a:xfrm>
            <a:off x="539750" y="1260475"/>
            <a:ext cx="5284788" cy="4835525"/>
          </a:xfrm>
          <a:solidFill>
            <a:schemeClr val="accent2">
              <a:alpha val="50000"/>
            </a:schemeClr>
          </a:solidFill>
        </p:spPr>
        <p:txBody>
          <a:bodyPr bIns="108000" anchor="b">
            <a:normAutofit/>
          </a:bodyPr>
          <a:lstStyle>
            <a:lvl1pPr algn="ctr">
              <a:defRPr sz="1200">
                <a:solidFill>
                  <a:schemeClr val="tx2"/>
                </a:solidFill>
              </a:defRPr>
            </a:lvl1pPr>
          </a:lstStyle>
          <a:p>
            <a:r>
              <a:rPr lang="sv-SE" dirty="0"/>
              <a:t>Klicka för att byta färg</a:t>
            </a:r>
          </a:p>
        </p:txBody>
      </p:sp>
      <p:sp>
        <p:nvSpPr>
          <p:cNvPr id="7" name="Platshållare för text 9">
            <a:extLst>
              <a:ext uri="{FF2B5EF4-FFF2-40B4-BE49-F238E27FC236}">
                <a16:creationId xmlns:a16="http://schemas.microsoft.com/office/drawing/2014/main" id="{F93CC206-9AE1-4C48-95EB-61465738E20C}"/>
              </a:ext>
            </a:extLst>
          </p:cNvPr>
          <p:cNvSpPr>
            <a:spLocks noGrp="1"/>
          </p:cNvSpPr>
          <p:nvPr>
            <p:ph type="body" sz="quarter" idx="20" hasCustomPrompt="1"/>
          </p:nvPr>
        </p:nvSpPr>
        <p:spPr>
          <a:xfrm>
            <a:off x="864000" y="1514438"/>
            <a:ext cx="4636800" cy="612000"/>
          </a:xfrm>
        </p:spPr>
        <p:txBody>
          <a:bodyPr anchor="t" anchorCtr="0">
            <a:normAutofit/>
          </a:bodyPr>
          <a:lstStyle>
            <a:lvl1pPr algn="l">
              <a:lnSpc>
                <a:spcPct val="90000"/>
              </a:lnSpc>
              <a:defRPr sz="1800" b="1">
                <a:solidFill>
                  <a:schemeClr val="tx2"/>
                </a:solidFill>
                <a:latin typeface="+mn-lt"/>
                <a:cs typeface="KodchiangUPC" panose="02020603050405020304" pitchFamily="18" charset="-34"/>
              </a:defRPr>
            </a:lvl1pPr>
          </a:lstStyle>
          <a:p>
            <a:pPr lvl="0"/>
            <a:r>
              <a:rPr lang="sv-SE" dirty="0"/>
              <a:t>Klicka här för att lägga in rubrik</a:t>
            </a:r>
          </a:p>
        </p:txBody>
      </p:sp>
      <p:sp>
        <p:nvSpPr>
          <p:cNvPr id="8" name="Platshållare för bild 8">
            <a:extLst>
              <a:ext uri="{FF2B5EF4-FFF2-40B4-BE49-F238E27FC236}">
                <a16:creationId xmlns:a16="http://schemas.microsoft.com/office/drawing/2014/main" id="{35A45346-6856-49CE-A7E6-91494601E4D2}"/>
              </a:ext>
            </a:extLst>
          </p:cNvPr>
          <p:cNvSpPr>
            <a:spLocks noGrp="1"/>
          </p:cNvSpPr>
          <p:nvPr>
            <p:ph type="pic" sz="quarter" idx="25" hasCustomPrompt="1"/>
          </p:nvPr>
        </p:nvSpPr>
        <p:spPr>
          <a:xfrm>
            <a:off x="6364287" y="1260475"/>
            <a:ext cx="5284788" cy="4835525"/>
          </a:xfrm>
          <a:solidFill>
            <a:schemeClr val="accent2">
              <a:alpha val="50000"/>
            </a:schemeClr>
          </a:solidFill>
        </p:spPr>
        <p:txBody>
          <a:bodyPr bIns="108000" anchor="b">
            <a:normAutofit/>
          </a:bodyPr>
          <a:lstStyle>
            <a:lvl1pPr algn="ctr">
              <a:defRPr sz="1200">
                <a:solidFill>
                  <a:schemeClr val="tx2"/>
                </a:solidFill>
              </a:defRPr>
            </a:lvl1pPr>
          </a:lstStyle>
          <a:p>
            <a:r>
              <a:rPr lang="sv-SE" dirty="0"/>
              <a:t>Klicka för att byta färg</a:t>
            </a:r>
          </a:p>
        </p:txBody>
      </p:sp>
      <p:sp>
        <p:nvSpPr>
          <p:cNvPr id="9" name="Platshållare för text 9">
            <a:extLst>
              <a:ext uri="{FF2B5EF4-FFF2-40B4-BE49-F238E27FC236}">
                <a16:creationId xmlns:a16="http://schemas.microsoft.com/office/drawing/2014/main" id="{6C317678-05D8-4F40-82EC-ECE6EE0B6B34}"/>
              </a:ext>
            </a:extLst>
          </p:cNvPr>
          <p:cNvSpPr>
            <a:spLocks noGrp="1"/>
          </p:cNvSpPr>
          <p:nvPr>
            <p:ph type="body" sz="quarter" idx="30" hasCustomPrompt="1"/>
          </p:nvPr>
        </p:nvSpPr>
        <p:spPr>
          <a:xfrm>
            <a:off x="6688800" y="1514438"/>
            <a:ext cx="4636800" cy="612000"/>
          </a:xfrm>
        </p:spPr>
        <p:txBody>
          <a:bodyPr anchor="t" anchorCtr="0">
            <a:normAutofit/>
          </a:bodyPr>
          <a:lstStyle>
            <a:lvl1pPr algn="l">
              <a:lnSpc>
                <a:spcPct val="90000"/>
              </a:lnSpc>
              <a:defRPr sz="1800" b="1">
                <a:solidFill>
                  <a:schemeClr val="tx2"/>
                </a:solidFill>
                <a:latin typeface="+mn-lt"/>
                <a:cs typeface="KodchiangUPC" panose="02020603050405020304" pitchFamily="18" charset="-34"/>
              </a:defRPr>
            </a:lvl1pPr>
          </a:lstStyle>
          <a:p>
            <a:pPr lvl="0"/>
            <a:r>
              <a:rPr lang="sv-SE" dirty="0"/>
              <a:t>Klicka här för att lägga in rubrik</a:t>
            </a:r>
          </a:p>
        </p:txBody>
      </p:sp>
      <p:sp>
        <p:nvSpPr>
          <p:cNvPr id="10" name="Platshållare för innehåll 7">
            <a:extLst>
              <a:ext uri="{FF2B5EF4-FFF2-40B4-BE49-F238E27FC236}">
                <a16:creationId xmlns:a16="http://schemas.microsoft.com/office/drawing/2014/main" id="{1DF3AF43-B78F-4420-8A08-0D65F7D195C7}"/>
              </a:ext>
            </a:extLst>
          </p:cNvPr>
          <p:cNvSpPr>
            <a:spLocks noGrp="1"/>
          </p:cNvSpPr>
          <p:nvPr>
            <p:ph sz="quarter" idx="32"/>
          </p:nvPr>
        </p:nvSpPr>
        <p:spPr>
          <a:xfrm>
            <a:off x="864000" y="2126438"/>
            <a:ext cx="4636800" cy="36587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7">
            <a:extLst>
              <a:ext uri="{FF2B5EF4-FFF2-40B4-BE49-F238E27FC236}">
                <a16:creationId xmlns:a16="http://schemas.microsoft.com/office/drawing/2014/main" id="{3AA3DAEA-B074-4E49-9C30-FE7CDEF51F3D}"/>
              </a:ext>
            </a:extLst>
          </p:cNvPr>
          <p:cNvSpPr>
            <a:spLocks noGrp="1"/>
          </p:cNvSpPr>
          <p:nvPr>
            <p:ph sz="quarter" idx="33"/>
          </p:nvPr>
        </p:nvSpPr>
        <p:spPr>
          <a:xfrm>
            <a:off x="6688800" y="2126438"/>
            <a:ext cx="4636800" cy="36587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2430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vå bilder, två underrubriker,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04509-2F4C-4E71-A080-46343DD9E98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C5A203E-8CA1-4E38-A2FE-21E693FCB4F5}"/>
              </a:ext>
            </a:extLst>
          </p:cNvPr>
          <p:cNvSpPr>
            <a:spLocks noGrp="1"/>
          </p:cNvSpPr>
          <p:nvPr>
            <p:ph type="dt" sz="half" idx="10"/>
          </p:nvPr>
        </p:nvSpPr>
        <p:spPr/>
        <p:txBody>
          <a:bodyPr/>
          <a:lstStyle/>
          <a:p>
            <a:fld id="{78D93B18-935E-4C96-B13F-F333B8935E48}" type="datetime4">
              <a:rPr lang="sv-SE" noProof="0" smtClean="0"/>
              <a:t>21 september 2021</a:t>
            </a:fld>
            <a:endParaRPr lang="sv-SE" noProof="0"/>
          </a:p>
        </p:txBody>
      </p:sp>
      <p:sp>
        <p:nvSpPr>
          <p:cNvPr id="4" name="Platshållare för sidfot 3">
            <a:extLst>
              <a:ext uri="{FF2B5EF4-FFF2-40B4-BE49-F238E27FC236}">
                <a16:creationId xmlns:a16="http://schemas.microsoft.com/office/drawing/2014/main" id="{A6486547-8F81-4A5F-B180-A61AFD83867F}"/>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1D53CCF1-C39C-4430-B1A6-FE6518863C2C}"/>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7">
            <a:extLst>
              <a:ext uri="{FF2B5EF4-FFF2-40B4-BE49-F238E27FC236}">
                <a16:creationId xmlns:a16="http://schemas.microsoft.com/office/drawing/2014/main" id="{AD0798E5-C3EA-4FD5-9831-4F8F8BADE8C5}"/>
              </a:ext>
            </a:extLst>
          </p:cNvPr>
          <p:cNvSpPr>
            <a:spLocks noGrp="1"/>
          </p:cNvSpPr>
          <p:nvPr>
            <p:ph type="pic" sz="quarter" idx="30" hasCustomPrompt="1"/>
          </p:nvPr>
        </p:nvSpPr>
        <p:spPr>
          <a:xfrm>
            <a:off x="541338" y="1260475"/>
            <a:ext cx="5283200" cy="2520000"/>
          </a:xfrm>
          <a:solidFill>
            <a:schemeClr val="bg2"/>
          </a:solidFill>
        </p:spPr>
        <p:txBody>
          <a:bodyPr tIns="180000">
            <a:normAutofit/>
          </a:bodyPr>
          <a:lstStyle>
            <a:lvl1pPr algn="ctr">
              <a:defRPr sz="1400"/>
            </a:lvl1pPr>
          </a:lstStyle>
          <a:p>
            <a:r>
              <a:rPr lang="sv-SE" dirty="0"/>
              <a:t>Klicka för att infoga bild</a:t>
            </a:r>
          </a:p>
        </p:txBody>
      </p:sp>
      <p:sp>
        <p:nvSpPr>
          <p:cNvPr id="7" name="Platshållare för bild 7">
            <a:extLst>
              <a:ext uri="{FF2B5EF4-FFF2-40B4-BE49-F238E27FC236}">
                <a16:creationId xmlns:a16="http://schemas.microsoft.com/office/drawing/2014/main" id="{50D6B679-5E0A-4C1B-AA7C-3273E3DB4C20}"/>
              </a:ext>
            </a:extLst>
          </p:cNvPr>
          <p:cNvSpPr>
            <a:spLocks noGrp="1"/>
          </p:cNvSpPr>
          <p:nvPr>
            <p:ph type="pic" sz="quarter" idx="33" hasCustomPrompt="1"/>
          </p:nvPr>
        </p:nvSpPr>
        <p:spPr>
          <a:xfrm>
            <a:off x="6365875" y="1260475"/>
            <a:ext cx="5283200" cy="2520000"/>
          </a:xfrm>
          <a:solidFill>
            <a:schemeClr val="bg2"/>
          </a:solidFill>
        </p:spPr>
        <p:txBody>
          <a:bodyPr tIns="180000">
            <a:normAutofit/>
          </a:bodyPr>
          <a:lstStyle>
            <a:lvl1pPr algn="ctr">
              <a:defRPr sz="1400"/>
            </a:lvl1pPr>
          </a:lstStyle>
          <a:p>
            <a:r>
              <a:rPr lang="sv-SE" dirty="0"/>
              <a:t>Klicka för att infoga bild</a:t>
            </a:r>
          </a:p>
        </p:txBody>
      </p:sp>
      <p:sp>
        <p:nvSpPr>
          <p:cNvPr id="9" name="Platshållare för innehåll 8">
            <a:extLst>
              <a:ext uri="{FF2B5EF4-FFF2-40B4-BE49-F238E27FC236}">
                <a16:creationId xmlns:a16="http://schemas.microsoft.com/office/drawing/2014/main" id="{C41B66A6-52AA-40BD-ADFA-2624D61CEA47}"/>
              </a:ext>
            </a:extLst>
          </p:cNvPr>
          <p:cNvSpPr>
            <a:spLocks noGrp="1"/>
          </p:cNvSpPr>
          <p:nvPr>
            <p:ph sz="quarter" idx="34"/>
          </p:nvPr>
        </p:nvSpPr>
        <p:spPr>
          <a:xfrm>
            <a:off x="541338" y="4358437"/>
            <a:ext cx="5283200" cy="174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a:extLst>
              <a:ext uri="{FF2B5EF4-FFF2-40B4-BE49-F238E27FC236}">
                <a16:creationId xmlns:a16="http://schemas.microsoft.com/office/drawing/2014/main" id="{A5E56264-0037-4239-966C-CFEF2FCF200D}"/>
              </a:ext>
            </a:extLst>
          </p:cNvPr>
          <p:cNvSpPr>
            <a:spLocks noGrp="1"/>
          </p:cNvSpPr>
          <p:nvPr>
            <p:ph sz="quarter" idx="35"/>
          </p:nvPr>
        </p:nvSpPr>
        <p:spPr>
          <a:xfrm>
            <a:off x="6365874" y="4358437"/>
            <a:ext cx="5283200" cy="174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9">
            <a:extLst>
              <a:ext uri="{FF2B5EF4-FFF2-40B4-BE49-F238E27FC236}">
                <a16:creationId xmlns:a16="http://schemas.microsoft.com/office/drawing/2014/main" id="{EFF9C2B8-370C-41BE-BA09-2AEBCED92158}"/>
              </a:ext>
            </a:extLst>
          </p:cNvPr>
          <p:cNvSpPr>
            <a:spLocks noGrp="1"/>
          </p:cNvSpPr>
          <p:nvPr>
            <p:ph type="body" sz="quarter" idx="20" hasCustomPrompt="1"/>
          </p:nvPr>
        </p:nvSpPr>
        <p:spPr>
          <a:xfrm>
            <a:off x="541338" y="3998437"/>
            <a:ext cx="5283200" cy="360000"/>
          </a:xfrm>
        </p:spPr>
        <p:txBody>
          <a:bodyPr anchor="t"/>
          <a:lstStyle>
            <a:lvl1pPr>
              <a:defRPr b="1">
                <a:solidFill>
                  <a:schemeClr val="tx2"/>
                </a:solidFill>
                <a:latin typeface="+mn-lt"/>
                <a:cs typeface="KodchiangUPC" panose="02020603050405020304" pitchFamily="18" charset="-34"/>
              </a:defRPr>
            </a:lvl1pPr>
          </a:lstStyle>
          <a:p>
            <a:pPr lvl="0"/>
            <a:r>
              <a:rPr lang="sv-SE" dirty="0"/>
              <a:t>Klicka här för att lägga till rubrik</a:t>
            </a:r>
          </a:p>
        </p:txBody>
      </p:sp>
      <p:sp>
        <p:nvSpPr>
          <p:cNvPr id="12" name="Platshållare för text 9">
            <a:extLst>
              <a:ext uri="{FF2B5EF4-FFF2-40B4-BE49-F238E27FC236}">
                <a16:creationId xmlns:a16="http://schemas.microsoft.com/office/drawing/2014/main" id="{23A5083F-178F-4010-9C2E-FA787A5EE189}"/>
              </a:ext>
            </a:extLst>
          </p:cNvPr>
          <p:cNvSpPr>
            <a:spLocks noGrp="1"/>
          </p:cNvSpPr>
          <p:nvPr>
            <p:ph type="body" sz="quarter" idx="32" hasCustomPrompt="1"/>
          </p:nvPr>
        </p:nvSpPr>
        <p:spPr>
          <a:xfrm>
            <a:off x="6365875" y="3998437"/>
            <a:ext cx="5283200" cy="360000"/>
          </a:xfrm>
        </p:spPr>
        <p:txBody>
          <a:bodyPr anchor="t"/>
          <a:lstStyle>
            <a:lvl1pPr>
              <a:defRPr b="1">
                <a:solidFill>
                  <a:schemeClr val="tx2"/>
                </a:solidFill>
                <a:latin typeface="+mn-lt"/>
                <a:cs typeface="KodchiangUPC" panose="02020603050405020304" pitchFamily="18" charset="-34"/>
              </a:defRPr>
            </a:lvl1pPr>
          </a:lstStyle>
          <a:p>
            <a:pPr lvl="0"/>
            <a:r>
              <a:rPr lang="sv-SE" dirty="0"/>
              <a:t>Klicka här för att lägga till rubrik</a:t>
            </a:r>
          </a:p>
        </p:txBody>
      </p:sp>
      <p:sp>
        <p:nvSpPr>
          <p:cNvPr id="13" name="Platshållare för tabell 4">
            <a:extLst>
              <a:ext uri="{FF2B5EF4-FFF2-40B4-BE49-F238E27FC236}">
                <a16:creationId xmlns:a16="http://schemas.microsoft.com/office/drawing/2014/main" id="{B803703B-8215-446B-A84D-11FBE2477B05}"/>
              </a:ext>
            </a:extLst>
          </p:cNvPr>
          <p:cNvSpPr>
            <a:spLocks noGrp="1"/>
          </p:cNvSpPr>
          <p:nvPr>
            <p:ph type="tbl" sz="quarter" idx="36" hasCustomPrompt="1"/>
          </p:nvPr>
        </p:nvSpPr>
        <p:spPr>
          <a:xfrm rot="5400000">
            <a:off x="3675000" y="3679675"/>
            <a:ext cx="4842000" cy="3600"/>
          </a:xfrm>
          <a:prstGeom prst="rect">
            <a:avLst/>
          </a:prstGeom>
          <a:solidFill>
            <a:schemeClr val="tx2"/>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152183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re ruto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E845B5-A95F-4E1D-B187-BBCF19117EA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8C13EDE-B784-4327-9804-E9B3DB28D78E}"/>
              </a:ext>
            </a:extLst>
          </p:cNvPr>
          <p:cNvSpPr>
            <a:spLocks noGrp="1"/>
          </p:cNvSpPr>
          <p:nvPr>
            <p:ph type="dt" sz="half" idx="10"/>
          </p:nvPr>
        </p:nvSpPr>
        <p:spPr/>
        <p:txBody>
          <a:bodyPr/>
          <a:lstStyle/>
          <a:p>
            <a:fld id="{E200FEC3-5B24-4D36-9344-3A6314C2A2FB}" type="datetime4">
              <a:rPr lang="sv-SE" noProof="0" smtClean="0"/>
              <a:t>21 september 2021</a:t>
            </a:fld>
            <a:endParaRPr lang="sv-SE" noProof="0"/>
          </a:p>
        </p:txBody>
      </p:sp>
      <p:sp>
        <p:nvSpPr>
          <p:cNvPr id="4" name="Platshållare för sidfot 3">
            <a:extLst>
              <a:ext uri="{FF2B5EF4-FFF2-40B4-BE49-F238E27FC236}">
                <a16:creationId xmlns:a16="http://schemas.microsoft.com/office/drawing/2014/main" id="{F4DCAE2A-7807-4937-8DEA-AF29CF7097C2}"/>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1F819D63-9F31-4139-AE3F-53ED7520450B}"/>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8">
            <a:extLst>
              <a:ext uri="{FF2B5EF4-FFF2-40B4-BE49-F238E27FC236}">
                <a16:creationId xmlns:a16="http://schemas.microsoft.com/office/drawing/2014/main" id="{83BF3F45-067A-421E-A56D-71A9F4F1AF45}"/>
              </a:ext>
            </a:extLst>
          </p:cNvPr>
          <p:cNvSpPr>
            <a:spLocks noGrp="1"/>
          </p:cNvSpPr>
          <p:nvPr>
            <p:ph type="pic" sz="quarter" idx="24" hasCustomPrompt="1"/>
          </p:nvPr>
        </p:nvSpPr>
        <p:spPr>
          <a:xfrm>
            <a:off x="539750" y="1260475"/>
            <a:ext cx="3492000" cy="4835525"/>
          </a:xfrm>
          <a:solidFill>
            <a:schemeClr val="bg2">
              <a:alpha val="50000"/>
            </a:schemeClr>
          </a:solidFill>
        </p:spPr>
        <p:txBody>
          <a:bodyPr bIns="108000" anchor="b">
            <a:normAutofit/>
          </a:bodyPr>
          <a:lstStyle>
            <a:lvl1pPr algn="ctr">
              <a:defRPr sz="1200">
                <a:solidFill>
                  <a:schemeClr val="tx2"/>
                </a:solidFill>
              </a:defRPr>
            </a:lvl1pPr>
          </a:lstStyle>
          <a:p>
            <a:r>
              <a:rPr lang="sv-SE" dirty="0"/>
              <a:t>Klicka för att byta färg</a:t>
            </a:r>
          </a:p>
        </p:txBody>
      </p:sp>
      <p:sp>
        <p:nvSpPr>
          <p:cNvPr id="7" name="Platshållare för text 9">
            <a:extLst>
              <a:ext uri="{FF2B5EF4-FFF2-40B4-BE49-F238E27FC236}">
                <a16:creationId xmlns:a16="http://schemas.microsoft.com/office/drawing/2014/main" id="{F93CC206-9AE1-4C48-95EB-61465738E20C}"/>
              </a:ext>
            </a:extLst>
          </p:cNvPr>
          <p:cNvSpPr>
            <a:spLocks noGrp="1"/>
          </p:cNvSpPr>
          <p:nvPr>
            <p:ph type="body" sz="quarter" idx="20" hasCustomPrompt="1"/>
          </p:nvPr>
        </p:nvSpPr>
        <p:spPr>
          <a:xfrm>
            <a:off x="792000" y="1478438"/>
            <a:ext cx="2988000" cy="612000"/>
          </a:xfrm>
        </p:spPr>
        <p:txBody>
          <a:bodyPr anchor="t" anchorCtr="0">
            <a:normAutofit/>
          </a:bodyPr>
          <a:lstStyle>
            <a:lvl1pPr algn="l">
              <a:lnSpc>
                <a:spcPct val="90000"/>
              </a:lnSpc>
              <a:defRPr sz="1600" b="1">
                <a:solidFill>
                  <a:schemeClr val="tx2"/>
                </a:solidFill>
                <a:latin typeface="+mn-lt"/>
              </a:defRPr>
            </a:lvl1pPr>
          </a:lstStyle>
          <a:p>
            <a:pPr lvl="0"/>
            <a:r>
              <a:rPr lang="sv-SE" dirty="0"/>
              <a:t>Klicka här för att lägga till underrubrik</a:t>
            </a:r>
          </a:p>
        </p:txBody>
      </p:sp>
      <p:sp>
        <p:nvSpPr>
          <p:cNvPr id="10" name="Platshållare för innehåll 7">
            <a:extLst>
              <a:ext uri="{FF2B5EF4-FFF2-40B4-BE49-F238E27FC236}">
                <a16:creationId xmlns:a16="http://schemas.microsoft.com/office/drawing/2014/main" id="{1DF3AF43-B78F-4420-8A08-0D65F7D195C7}"/>
              </a:ext>
            </a:extLst>
          </p:cNvPr>
          <p:cNvSpPr>
            <a:spLocks noGrp="1"/>
          </p:cNvSpPr>
          <p:nvPr>
            <p:ph sz="quarter" idx="32"/>
          </p:nvPr>
        </p:nvSpPr>
        <p:spPr>
          <a:xfrm>
            <a:off x="792000" y="2090438"/>
            <a:ext cx="2988000" cy="37581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8">
            <a:extLst>
              <a:ext uri="{FF2B5EF4-FFF2-40B4-BE49-F238E27FC236}">
                <a16:creationId xmlns:a16="http://schemas.microsoft.com/office/drawing/2014/main" id="{14C013A2-A790-4852-BEF4-A95E0900653A}"/>
              </a:ext>
            </a:extLst>
          </p:cNvPr>
          <p:cNvSpPr>
            <a:spLocks noGrp="1"/>
          </p:cNvSpPr>
          <p:nvPr>
            <p:ph type="pic" sz="quarter" idx="33" hasCustomPrompt="1"/>
          </p:nvPr>
        </p:nvSpPr>
        <p:spPr>
          <a:xfrm>
            <a:off x="4348412" y="1260475"/>
            <a:ext cx="3492000" cy="4835525"/>
          </a:xfrm>
          <a:solidFill>
            <a:schemeClr val="bg2">
              <a:alpha val="50000"/>
            </a:schemeClr>
          </a:solidFill>
        </p:spPr>
        <p:txBody>
          <a:bodyPr bIns="108000" anchor="b">
            <a:normAutofit/>
          </a:bodyPr>
          <a:lstStyle>
            <a:lvl1pPr algn="ctr">
              <a:defRPr sz="1200">
                <a:solidFill>
                  <a:schemeClr val="tx2"/>
                </a:solidFill>
              </a:defRPr>
            </a:lvl1pPr>
          </a:lstStyle>
          <a:p>
            <a:r>
              <a:rPr lang="sv-SE" dirty="0"/>
              <a:t>Klicka för att byta färg</a:t>
            </a:r>
          </a:p>
        </p:txBody>
      </p:sp>
      <p:sp>
        <p:nvSpPr>
          <p:cNvPr id="13" name="Platshållare för text 9">
            <a:extLst>
              <a:ext uri="{FF2B5EF4-FFF2-40B4-BE49-F238E27FC236}">
                <a16:creationId xmlns:a16="http://schemas.microsoft.com/office/drawing/2014/main" id="{4F1280D0-320E-4059-A96C-FFB5425B8E13}"/>
              </a:ext>
            </a:extLst>
          </p:cNvPr>
          <p:cNvSpPr>
            <a:spLocks noGrp="1"/>
          </p:cNvSpPr>
          <p:nvPr>
            <p:ph type="body" sz="quarter" idx="34" hasCustomPrompt="1"/>
          </p:nvPr>
        </p:nvSpPr>
        <p:spPr>
          <a:xfrm>
            <a:off x="4600662" y="1478438"/>
            <a:ext cx="2988000" cy="612000"/>
          </a:xfrm>
        </p:spPr>
        <p:txBody>
          <a:bodyPr anchor="t" anchorCtr="0">
            <a:normAutofit/>
          </a:bodyPr>
          <a:lstStyle>
            <a:lvl1pPr algn="l">
              <a:lnSpc>
                <a:spcPct val="90000"/>
              </a:lnSpc>
              <a:defRPr sz="1600" b="1">
                <a:solidFill>
                  <a:schemeClr val="tx2"/>
                </a:solidFill>
                <a:latin typeface="+mn-lt"/>
              </a:defRPr>
            </a:lvl1pPr>
          </a:lstStyle>
          <a:p>
            <a:pPr lvl="0"/>
            <a:r>
              <a:rPr lang="sv-SE" dirty="0"/>
              <a:t>Klicka här för att lägga till underrubrik</a:t>
            </a:r>
          </a:p>
        </p:txBody>
      </p:sp>
      <p:sp>
        <p:nvSpPr>
          <p:cNvPr id="14" name="Platshållare för innehåll 7">
            <a:extLst>
              <a:ext uri="{FF2B5EF4-FFF2-40B4-BE49-F238E27FC236}">
                <a16:creationId xmlns:a16="http://schemas.microsoft.com/office/drawing/2014/main" id="{057ABD07-6708-46F5-83B4-549F907D46C6}"/>
              </a:ext>
            </a:extLst>
          </p:cNvPr>
          <p:cNvSpPr>
            <a:spLocks noGrp="1"/>
          </p:cNvSpPr>
          <p:nvPr>
            <p:ph sz="quarter" idx="35"/>
          </p:nvPr>
        </p:nvSpPr>
        <p:spPr>
          <a:xfrm>
            <a:off x="4600662" y="2090438"/>
            <a:ext cx="2988000" cy="37581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bild 8">
            <a:extLst>
              <a:ext uri="{FF2B5EF4-FFF2-40B4-BE49-F238E27FC236}">
                <a16:creationId xmlns:a16="http://schemas.microsoft.com/office/drawing/2014/main" id="{AB75BB60-1736-4B45-B246-24DC60B43A12}"/>
              </a:ext>
            </a:extLst>
          </p:cNvPr>
          <p:cNvSpPr>
            <a:spLocks noGrp="1"/>
          </p:cNvSpPr>
          <p:nvPr>
            <p:ph type="pic" sz="quarter" idx="36" hasCustomPrompt="1"/>
          </p:nvPr>
        </p:nvSpPr>
        <p:spPr>
          <a:xfrm>
            <a:off x="8157075" y="1260475"/>
            <a:ext cx="3492000" cy="4835525"/>
          </a:xfrm>
          <a:solidFill>
            <a:schemeClr val="bg2">
              <a:alpha val="50000"/>
            </a:schemeClr>
          </a:solidFill>
        </p:spPr>
        <p:txBody>
          <a:bodyPr bIns="108000" anchor="b">
            <a:normAutofit/>
          </a:bodyPr>
          <a:lstStyle>
            <a:lvl1pPr algn="ctr">
              <a:defRPr sz="1200">
                <a:solidFill>
                  <a:schemeClr val="tx2"/>
                </a:solidFill>
              </a:defRPr>
            </a:lvl1pPr>
          </a:lstStyle>
          <a:p>
            <a:r>
              <a:rPr lang="sv-SE" dirty="0"/>
              <a:t>Klicka för att byta färg</a:t>
            </a:r>
          </a:p>
        </p:txBody>
      </p:sp>
      <p:sp>
        <p:nvSpPr>
          <p:cNvPr id="16" name="Platshållare för text 9">
            <a:extLst>
              <a:ext uri="{FF2B5EF4-FFF2-40B4-BE49-F238E27FC236}">
                <a16:creationId xmlns:a16="http://schemas.microsoft.com/office/drawing/2014/main" id="{98B98A97-2429-4C80-AF55-91B112EA4247}"/>
              </a:ext>
            </a:extLst>
          </p:cNvPr>
          <p:cNvSpPr>
            <a:spLocks noGrp="1"/>
          </p:cNvSpPr>
          <p:nvPr>
            <p:ph type="body" sz="quarter" idx="37" hasCustomPrompt="1"/>
          </p:nvPr>
        </p:nvSpPr>
        <p:spPr>
          <a:xfrm>
            <a:off x="8409325" y="1478438"/>
            <a:ext cx="2988000" cy="612000"/>
          </a:xfrm>
        </p:spPr>
        <p:txBody>
          <a:bodyPr anchor="t" anchorCtr="0">
            <a:normAutofit/>
          </a:bodyPr>
          <a:lstStyle>
            <a:lvl1pPr algn="l">
              <a:lnSpc>
                <a:spcPct val="90000"/>
              </a:lnSpc>
              <a:defRPr sz="1600" b="1">
                <a:solidFill>
                  <a:schemeClr val="tx2"/>
                </a:solidFill>
                <a:latin typeface="+mn-lt"/>
              </a:defRPr>
            </a:lvl1pPr>
          </a:lstStyle>
          <a:p>
            <a:pPr lvl="0"/>
            <a:r>
              <a:rPr lang="sv-SE" dirty="0"/>
              <a:t>Klicka här för att lägga till underrubrik</a:t>
            </a:r>
          </a:p>
        </p:txBody>
      </p:sp>
      <p:sp>
        <p:nvSpPr>
          <p:cNvPr id="17" name="Platshållare för innehåll 7">
            <a:extLst>
              <a:ext uri="{FF2B5EF4-FFF2-40B4-BE49-F238E27FC236}">
                <a16:creationId xmlns:a16="http://schemas.microsoft.com/office/drawing/2014/main" id="{57AAD11E-A04D-4867-B159-08364374C06D}"/>
              </a:ext>
            </a:extLst>
          </p:cNvPr>
          <p:cNvSpPr>
            <a:spLocks noGrp="1"/>
          </p:cNvSpPr>
          <p:nvPr>
            <p:ph sz="quarter" idx="38"/>
          </p:nvPr>
        </p:nvSpPr>
        <p:spPr>
          <a:xfrm>
            <a:off x="8409325" y="2090438"/>
            <a:ext cx="2988000" cy="37581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912639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re rutor, bilder,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E845B5-A95F-4E1D-B187-BBCF19117EA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8C13EDE-B784-4327-9804-E9B3DB28D78E}"/>
              </a:ext>
            </a:extLst>
          </p:cNvPr>
          <p:cNvSpPr>
            <a:spLocks noGrp="1"/>
          </p:cNvSpPr>
          <p:nvPr>
            <p:ph type="dt" sz="half" idx="10"/>
          </p:nvPr>
        </p:nvSpPr>
        <p:spPr/>
        <p:txBody>
          <a:bodyPr/>
          <a:lstStyle/>
          <a:p>
            <a:fld id="{A38EAE8B-0C31-40CA-9DA1-5D66CFFA2B72}" type="datetime4">
              <a:rPr lang="sv-SE" noProof="0" smtClean="0"/>
              <a:t>21 september 2021</a:t>
            </a:fld>
            <a:endParaRPr lang="sv-SE" noProof="0"/>
          </a:p>
        </p:txBody>
      </p:sp>
      <p:sp>
        <p:nvSpPr>
          <p:cNvPr id="4" name="Platshållare för sidfot 3">
            <a:extLst>
              <a:ext uri="{FF2B5EF4-FFF2-40B4-BE49-F238E27FC236}">
                <a16:creationId xmlns:a16="http://schemas.microsoft.com/office/drawing/2014/main" id="{F4DCAE2A-7807-4937-8DEA-AF29CF7097C2}"/>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1F819D63-9F31-4139-AE3F-53ED7520450B}"/>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8">
            <a:extLst>
              <a:ext uri="{FF2B5EF4-FFF2-40B4-BE49-F238E27FC236}">
                <a16:creationId xmlns:a16="http://schemas.microsoft.com/office/drawing/2014/main" id="{83BF3F45-067A-421E-A56D-71A9F4F1AF45}"/>
              </a:ext>
            </a:extLst>
          </p:cNvPr>
          <p:cNvSpPr>
            <a:spLocks noGrp="1"/>
          </p:cNvSpPr>
          <p:nvPr>
            <p:ph type="pic" sz="quarter" idx="24" hasCustomPrompt="1"/>
          </p:nvPr>
        </p:nvSpPr>
        <p:spPr>
          <a:xfrm>
            <a:off x="539750" y="3427550"/>
            <a:ext cx="3492000" cy="2668450"/>
          </a:xfrm>
          <a:solidFill>
            <a:schemeClr val="bg2">
              <a:alpha val="50000"/>
            </a:schemeClr>
          </a:solidFill>
        </p:spPr>
        <p:txBody>
          <a:bodyPr bIns="108000" anchor="b">
            <a:normAutofit/>
          </a:bodyPr>
          <a:lstStyle>
            <a:lvl1pPr algn="ctr">
              <a:defRPr sz="1200">
                <a:solidFill>
                  <a:schemeClr val="tx1">
                    <a:lumMod val="50000"/>
                    <a:lumOff val="50000"/>
                  </a:schemeClr>
                </a:solidFill>
              </a:defRPr>
            </a:lvl1pPr>
          </a:lstStyle>
          <a:p>
            <a:r>
              <a:rPr lang="sv-SE" dirty="0"/>
              <a:t>Klicka för att byta färg</a:t>
            </a:r>
          </a:p>
        </p:txBody>
      </p:sp>
      <p:sp>
        <p:nvSpPr>
          <p:cNvPr id="7" name="Platshållare för text 9">
            <a:extLst>
              <a:ext uri="{FF2B5EF4-FFF2-40B4-BE49-F238E27FC236}">
                <a16:creationId xmlns:a16="http://schemas.microsoft.com/office/drawing/2014/main" id="{F93CC206-9AE1-4C48-95EB-61465738E20C}"/>
              </a:ext>
            </a:extLst>
          </p:cNvPr>
          <p:cNvSpPr>
            <a:spLocks noGrp="1"/>
          </p:cNvSpPr>
          <p:nvPr>
            <p:ph type="body" sz="quarter" idx="20" hasCustomPrompt="1"/>
          </p:nvPr>
        </p:nvSpPr>
        <p:spPr>
          <a:xfrm>
            <a:off x="792000" y="3715550"/>
            <a:ext cx="2988000" cy="324000"/>
          </a:xfrm>
        </p:spPr>
        <p:txBody>
          <a:bodyPr anchor="t" anchorCtr="0">
            <a:normAutofit/>
          </a:bodyPr>
          <a:lstStyle>
            <a:lvl1pPr algn="l">
              <a:lnSpc>
                <a:spcPct val="90000"/>
              </a:lnSpc>
              <a:defRPr sz="1600" b="1">
                <a:solidFill>
                  <a:schemeClr val="tx2"/>
                </a:solidFill>
                <a:latin typeface="+mn-lt"/>
              </a:defRPr>
            </a:lvl1pPr>
          </a:lstStyle>
          <a:p>
            <a:pPr lvl="0"/>
            <a:r>
              <a:rPr lang="sv-SE" dirty="0"/>
              <a:t>Klicka här för rubrik</a:t>
            </a:r>
          </a:p>
        </p:txBody>
      </p:sp>
      <p:sp>
        <p:nvSpPr>
          <p:cNvPr id="10" name="Platshållare för innehåll 7">
            <a:extLst>
              <a:ext uri="{FF2B5EF4-FFF2-40B4-BE49-F238E27FC236}">
                <a16:creationId xmlns:a16="http://schemas.microsoft.com/office/drawing/2014/main" id="{1DF3AF43-B78F-4420-8A08-0D65F7D195C7}"/>
              </a:ext>
            </a:extLst>
          </p:cNvPr>
          <p:cNvSpPr>
            <a:spLocks noGrp="1"/>
          </p:cNvSpPr>
          <p:nvPr>
            <p:ph sz="quarter" idx="32"/>
          </p:nvPr>
        </p:nvSpPr>
        <p:spPr>
          <a:xfrm>
            <a:off x="792000" y="4039550"/>
            <a:ext cx="2988000" cy="1808989"/>
          </a:xfrm>
        </p:spPr>
        <p:txBody>
          <a:body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198710A8-E410-4AEF-8043-017BEB49D1E5}"/>
              </a:ext>
            </a:extLst>
          </p:cNvPr>
          <p:cNvSpPr>
            <a:spLocks noGrp="1"/>
          </p:cNvSpPr>
          <p:nvPr>
            <p:ph type="pic" sz="quarter" idx="39" hasCustomPrompt="1"/>
          </p:nvPr>
        </p:nvSpPr>
        <p:spPr>
          <a:xfrm>
            <a:off x="541337" y="1269000"/>
            <a:ext cx="3492000" cy="2160000"/>
          </a:xfrm>
          <a:solidFill>
            <a:schemeClr val="bg2"/>
          </a:solidFill>
        </p:spPr>
        <p:txBody>
          <a:bodyPr tIns="144000">
            <a:normAutofit/>
          </a:bodyPr>
          <a:lstStyle>
            <a:lvl1pPr algn="ctr">
              <a:defRPr sz="1200"/>
            </a:lvl1pPr>
          </a:lstStyle>
          <a:p>
            <a:r>
              <a:rPr lang="sv-SE" dirty="0"/>
              <a:t>Klicka för att infoga bild</a:t>
            </a:r>
          </a:p>
        </p:txBody>
      </p:sp>
      <p:sp>
        <p:nvSpPr>
          <p:cNvPr id="20" name="Platshållare för bild 8">
            <a:extLst>
              <a:ext uri="{FF2B5EF4-FFF2-40B4-BE49-F238E27FC236}">
                <a16:creationId xmlns:a16="http://schemas.microsoft.com/office/drawing/2014/main" id="{EBD6AE05-F45B-4D7A-BA2E-1C7A220EC0E3}"/>
              </a:ext>
            </a:extLst>
          </p:cNvPr>
          <p:cNvSpPr>
            <a:spLocks noGrp="1"/>
          </p:cNvSpPr>
          <p:nvPr>
            <p:ph type="pic" sz="quarter" idx="40" hasCustomPrompt="1"/>
          </p:nvPr>
        </p:nvSpPr>
        <p:spPr>
          <a:xfrm>
            <a:off x="8160152" y="3427550"/>
            <a:ext cx="3492000" cy="2668450"/>
          </a:xfrm>
          <a:solidFill>
            <a:schemeClr val="bg2">
              <a:alpha val="50000"/>
            </a:schemeClr>
          </a:solidFill>
        </p:spPr>
        <p:txBody>
          <a:bodyPr bIns="108000" anchor="b">
            <a:normAutofit/>
          </a:bodyPr>
          <a:lstStyle>
            <a:lvl1pPr algn="ctr">
              <a:defRPr sz="1200">
                <a:solidFill>
                  <a:schemeClr val="tx1">
                    <a:lumMod val="50000"/>
                    <a:lumOff val="50000"/>
                  </a:schemeClr>
                </a:solidFill>
              </a:defRPr>
            </a:lvl1pPr>
          </a:lstStyle>
          <a:p>
            <a:r>
              <a:rPr lang="sv-SE" dirty="0"/>
              <a:t>Klicka för att byta färg</a:t>
            </a:r>
          </a:p>
        </p:txBody>
      </p:sp>
      <p:sp>
        <p:nvSpPr>
          <p:cNvPr id="21" name="Platshållare för text 9">
            <a:extLst>
              <a:ext uri="{FF2B5EF4-FFF2-40B4-BE49-F238E27FC236}">
                <a16:creationId xmlns:a16="http://schemas.microsoft.com/office/drawing/2014/main" id="{DE54C166-526C-475A-BD93-67C29D0E0333}"/>
              </a:ext>
            </a:extLst>
          </p:cNvPr>
          <p:cNvSpPr>
            <a:spLocks noGrp="1"/>
          </p:cNvSpPr>
          <p:nvPr>
            <p:ph type="body" sz="quarter" idx="41" hasCustomPrompt="1"/>
          </p:nvPr>
        </p:nvSpPr>
        <p:spPr>
          <a:xfrm>
            <a:off x="8410665" y="3715550"/>
            <a:ext cx="2988000" cy="324000"/>
          </a:xfrm>
        </p:spPr>
        <p:txBody>
          <a:bodyPr anchor="t" anchorCtr="0">
            <a:normAutofit/>
          </a:bodyPr>
          <a:lstStyle>
            <a:lvl1pPr algn="l">
              <a:lnSpc>
                <a:spcPct val="90000"/>
              </a:lnSpc>
              <a:defRPr sz="1600" b="1">
                <a:solidFill>
                  <a:schemeClr val="tx2"/>
                </a:solidFill>
                <a:latin typeface="+mn-lt"/>
              </a:defRPr>
            </a:lvl1pPr>
          </a:lstStyle>
          <a:p>
            <a:pPr lvl="0"/>
            <a:r>
              <a:rPr lang="sv-SE" dirty="0"/>
              <a:t>Klicka här för rubrik</a:t>
            </a:r>
          </a:p>
        </p:txBody>
      </p:sp>
      <p:sp>
        <p:nvSpPr>
          <p:cNvPr id="22" name="Platshållare för innehåll 7">
            <a:extLst>
              <a:ext uri="{FF2B5EF4-FFF2-40B4-BE49-F238E27FC236}">
                <a16:creationId xmlns:a16="http://schemas.microsoft.com/office/drawing/2014/main" id="{AC9DA6D0-93A9-46A8-86A9-D6FE42CEB8D0}"/>
              </a:ext>
            </a:extLst>
          </p:cNvPr>
          <p:cNvSpPr>
            <a:spLocks noGrp="1"/>
          </p:cNvSpPr>
          <p:nvPr>
            <p:ph sz="quarter" idx="42"/>
          </p:nvPr>
        </p:nvSpPr>
        <p:spPr>
          <a:xfrm>
            <a:off x="8410665" y="4039550"/>
            <a:ext cx="2988000" cy="1808989"/>
          </a:xfrm>
        </p:spPr>
        <p:txBody>
          <a:bodyPr/>
          <a:lstStyle/>
          <a:p>
            <a:pPr lvl="0"/>
            <a:r>
              <a:rPr lang="sv-SE"/>
              <a:t>Klicka här för att ändra format på bakgrundstexten</a:t>
            </a:r>
          </a:p>
        </p:txBody>
      </p:sp>
      <p:sp>
        <p:nvSpPr>
          <p:cNvPr id="23" name="Platshållare för bild 8">
            <a:extLst>
              <a:ext uri="{FF2B5EF4-FFF2-40B4-BE49-F238E27FC236}">
                <a16:creationId xmlns:a16="http://schemas.microsoft.com/office/drawing/2014/main" id="{4BEB1191-5DDA-4F05-8A1E-E3E85A61B978}"/>
              </a:ext>
            </a:extLst>
          </p:cNvPr>
          <p:cNvSpPr>
            <a:spLocks noGrp="1"/>
          </p:cNvSpPr>
          <p:nvPr>
            <p:ph type="pic" sz="quarter" idx="43" hasCustomPrompt="1"/>
          </p:nvPr>
        </p:nvSpPr>
        <p:spPr>
          <a:xfrm>
            <a:off x="8158665" y="1265588"/>
            <a:ext cx="3492000" cy="2160000"/>
          </a:xfrm>
          <a:solidFill>
            <a:schemeClr val="bg2"/>
          </a:solidFill>
        </p:spPr>
        <p:txBody>
          <a:bodyPr tIns="144000">
            <a:normAutofit/>
          </a:bodyPr>
          <a:lstStyle>
            <a:lvl1pPr algn="ctr">
              <a:defRPr sz="1200"/>
            </a:lvl1pPr>
          </a:lstStyle>
          <a:p>
            <a:r>
              <a:rPr lang="sv-SE" dirty="0"/>
              <a:t>Klicka för att infoga bild</a:t>
            </a:r>
          </a:p>
        </p:txBody>
      </p:sp>
      <p:sp>
        <p:nvSpPr>
          <p:cNvPr id="24" name="Platshållare för bild 8">
            <a:extLst>
              <a:ext uri="{FF2B5EF4-FFF2-40B4-BE49-F238E27FC236}">
                <a16:creationId xmlns:a16="http://schemas.microsoft.com/office/drawing/2014/main" id="{7499F1DC-EA22-4098-998F-C03F6B6BA93B}"/>
              </a:ext>
            </a:extLst>
          </p:cNvPr>
          <p:cNvSpPr>
            <a:spLocks noGrp="1"/>
          </p:cNvSpPr>
          <p:nvPr>
            <p:ph type="pic" sz="quarter" idx="44" hasCustomPrompt="1"/>
          </p:nvPr>
        </p:nvSpPr>
        <p:spPr>
          <a:xfrm>
            <a:off x="4348748" y="3427550"/>
            <a:ext cx="3492000" cy="2668450"/>
          </a:xfrm>
          <a:solidFill>
            <a:schemeClr val="bg2">
              <a:alpha val="50000"/>
            </a:schemeClr>
          </a:solidFill>
        </p:spPr>
        <p:txBody>
          <a:bodyPr bIns="108000" anchor="b">
            <a:normAutofit/>
          </a:bodyPr>
          <a:lstStyle>
            <a:lvl1pPr algn="ctr">
              <a:defRPr sz="1200">
                <a:solidFill>
                  <a:schemeClr val="tx1">
                    <a:lumMod val="50000"/>
                    <a:lumOff val="50000"/>
                  </a:schemeClr>
                </a:solidFill>
              </a:defRPr>
            </a:lvl1pPr>
          </a:lstStyle>
          <a:p>
            <a:r>
              <a:rPr lang="sv-SE" dirty="0"/>
              <a:t>Klicka för att byta färg</a:t>
            </a:r>
          </a:p>
        </p:txBody>
      </p:sp>
      <p:sp>
        <p:nvSpPr>
          <p:cNvPr id="25" name="Platshållare för text 9">
            <a:extLst>
              <a:ext uri="{FF2B5EF4-FFF2-40B4-BE49-F238E27FC236}">
                <a16:creationId xmlns:a16="http://schemas.microsoft.com/office/drawing/2014/main" id="{F5C8A8DF-FABD-48FC-B115-5250100C97B0}"/>
              </a:ext>
            </a:extLst>
          </p:cNvPr>
          <p:cNvSpPr>
            <a:spLocks noGrp="1"/>
          </p:cNvSpPr>
          <p:nvPr>
            <p:ph type="body" sz="quarter" idx="45" hasCustomPrompt="1"/>
          </p:nvPr>
        </p:nvSpPr>
        <p:spPr>
          <a:xfrm>
            <a:off x="4600998" y="3715550"/>
            <a:ext cx="2988000" cy="324000"/>
          </a:xfrm>
        </p:spPr>
        <p:txBody>
          <a:bodyPr anchor="t" anchorCtr="0">
            <a:normAutofit/>
          </a:bodyPr>
          <a:lstStyle>
            <a:lvl1pPr algn="l">
              <a:lnSpc>
                <a:spcPct val="90000"/>
              </a:lnSpc>
              <a:defRPr sz="1600" b="1">
                <a:solidFill>
                  <a:schemeClr val="tx2"/>
                </a:solidFill>
                <a:latin typeface="+mn-lt"/>
              </a:defRPr>
            </a:lvl1pPr>
          </a:lstStyle>
          <a:p>
            <a:pPr lvl="0"/>
            <a:r>
              <a:rPr lang="sv-SE" dirty="0"/>
              <a:t>Klicka här för rubrik</a:t>
            </a:r>
          </a:p>
        </p:txBody>
      </p:sp>
      <p:sp>
        <p:nvSpPr>
          <p:cNvPr id="26" name="Platshållare för innehåll 7">
            <a:extLst>
              <a:ext uri="{FF2B5EF4-FFF2-40B4-BE49-F238E27FC236}">
                <a16:creationId xmlns:a16="http://schemas.microsoft.com/office/drawing/2014/main" id="{0C2210C3-6C6B-45FA-94FB-8397496FA802}"/>
              </a:ext>
            </a:extLst>
          </p:cNvPr>
          <p:cNvSpPr>
            <a:spLocks noGrp="1"/>
          </p:cNvSpPr>
          <p:nvPr>
            <p:ph sz="quarter" idx="46"/>
          </p:nvPr>
        </p:nvSpPr>
        <p:spPr>
          <a:xfrm>
            <a:off x="4600998" y="4039550"/>
            <a:ext cx="2988000" cy="1808989"/>
          </a:xfrm>
        </p:spPr>
        <p:txBody>
          <a:bodyPr/>
          <a:lstStyle/>
          <a:p>
            <a:pPr lvl="0"/>
            <a:r>
              <a:rPr lang="sv-SE"/>
              <a:t>Klicka här för att ändra format på bakgrundstexten</a:t>
            </a:r>
          </a:p>
        </p:txBody>
      </p:sp>
      <p:sp>
        <p:nvSpPr>
          <p:cNvPr id="27" name="Platshållare för bild 8">
            <a:extLst>
              <a:ext uri="{FF2B5EF4-FFF2-40B4-BE49-F238E27FC236}">
                <a16:creationId xmlns:a16="http://schemas.microsoft.com/office/drawing/2014/main" id="{A3BBD092-E0A1-4BD7-8771-C261F24950EE}"/>
              </a:ext>
            </a:extLst>
          </p:cNvPr>
          <p:cNvSpPr>
            <a:spLocks noGrp="1"/>
          </p:cNvSpPr>
          <p:nvPr>
            <p:ph type="pic" sz="quarter" idx="47" hasCustomPrompt="1"/>
          </p:nvPr>
        </p:nvSpPr>
        <p:spPr>
          <a:xfrm>
            <a:off x="4348080" y="1269000"/>
            <a:ext cx="3492000" cy="2160000"/>
          </a:xfrm>
          <a:solidFill>
            <a:schemeClr val="bg2"/>
          </a:solidFill>
        </p:spPr>
        <p:txBody>
          <a:bodyPr tIns="144000">
            <a:normAutofit/>
          </a:bodyPr>
          <a:lstStyle>
            <a:lvl1pPr algn="ctr">
              <a:defRPr sz="1200"/>
            </a:lvl1pPr>
          </a:lstStyle>
          <a:p>
            <a:r>
              <a:rPr lang="sv-SE" dirty="0"/>
              <a:t>Klicka för att infoga bild</a:t>
            </a:r>
          </a:p>
        </p:txBody>
      </p:sp>
    </p:spTree>
    <p:extLst>
      <p:ext uri="{BB962C8B-B14F-4D97-AF65-F5344CB8AC3E}">
        <p14:creationId xmlns:p14="http://schemas.microsoft.com/office/powerpoint/2010/main" val="2291187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ubrik, tre rutor, bilder,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E845B5-A95F-4E1D-B187-BBCF19117EA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8C13EDE-B784-4327-9804-E9B3DB28D78E}"/>
              </a:ext>
            </a:extLst>
          </p:cNvPr>
          <p:cNvSpPr>
            <a:spLocks noGrp="1"/>
          </p:cNvSpPr>
          <p:nvPr>
            <p:ph type="dt" sz="half" idx="10"/>
          </p:nvPr>
        </p:nvSpPr>
        <p:spPr/>
        <p:txBody>
          <a:bodyPr/>
          <a:lstStyle/>
          <a:p>
            <a:fld id="{B348D2A0-583E-42D8-9603-6AB2760CE4B7}" type="datetime4">
              <a:rPr lang="sv-SE" noProof="0" smtClean="0"/>
              <a:t>21 september 2021</a:t>
            </a:fld>
            <a:endParaRPr lang="sv-SE" noProof="0"/>
          </a:p>
        </p:txBody>
      </p:sp>
      <p:sp>
        <p:nvSpPr>
          <p:cNvPr id="4" name="Platshållare för sidfot 3">
            <a:extLst>
              <a:ext uri="{FF2B5EF4-FFF2-40B4-BE49-F238E27FC236}">
                <a16:creationId xmlns:a16="http://schemas.microsoft.com/office/drawing/2014/main" id="{F4DCAE2A-7807-4937-8DEA-AF29CF7097C2}"/>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1F819D63-9F31-4139-AE3F-53ED7520450B}"/>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7" name="Platshållare för text 9">
            <a:extLst>
              <a:ext uri="{FF2B5EF4-FFF2-40B4-BE49-F238E27FC236}">
                <a16:creationId xmlns:a16="http://schemas.microsoft.com/office/drawing/2014/main" id="{F93CC206-9AE1-4C48-95EB-61465738E20C}"/>
              </a:ext>
            </a:extLst>
          </p:cNvPr>
          <p:cNvSpPr>
            <a:spLocks noGrp="1"/>
          </p:cNvSpPr>
          <p:nvPr>
            <p:ph type="body" sz="quarter" idx="20" hasCustomPrompt="1"/>
          </p:nvPr>
        </p:nvSpPr>
        <p:spPr>
          <a:xfrm>
            <a:off x="539999" y="3715550"/>
            <a:ext cx="3348000" cy="324000"/>
          </a:xfrm>
        </p:spPr>
        <p:txBody>
          <a:bodyPr anchor="t" anchorCtr="0">
            <a:normAutofit/>
          </a:bodyPr>
          <a:lstStyle>
            <a:lvl1pPr algn="l">
              <a:lnSpc>
                <a:spcPct val="90000"/>
              </a:lnSpc>
              <a:defRPr sz="1800" b="1">
                <a:solidFill>
                  <a:schemeClr val="tx2"/>
                </a:solidFill>
                <a:latin typeface="+mn-lt"/>
              </a:defRPr>
            </a:lvl1pPr>
          </a:lstStyle>
          <a:p>
            <a:pPr lvl="0"/>
            <a:r>
              <a:rPr lang="sv-SE" dirty="0"/>
              <a:t>Klicka här för rubrik</a:t>
            </a:r>
          </a:p>
        </p:txBody>
      </p:sp>
      <p:sp>
        <p:nvSpPr>
          <p:cNvPr id="10" name="Platshållare för innehåll 7">
            <a:extLst>
              <a:ext uri="{FF2B5EF4-FFF2-40B4-BE49-F238E27FC236}">
                <a16:creationId xmlns:a16="http://schemas.microsoft.com/office/drawing/2014/main" id="{1DF3AF43-B78F-4420-8A08-0D65F7D195C7}"/>
              </a:ext>
            </a:extLst>
          </p:cNvPr>
          <p:cNvSpPr>
            <a:spLocks noGrp="1"/>
          </p:cNvSpPr>
          <p:nvPr>
            <p:ph sz="quarter" idx="32"/>
          </p:nvPr>
        </p:nvSpPr>
        <p:spPr>
          <a:xfrm>
            <a:off x="539999" y="4039550"/>
            <a:ext cx="3348000" cy="2070000"/>
          </a:xfrm>
        </p:spPr>
        <p:txBody>
          <a:body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198710A8-E410-4AEF-8043-017BEB49D1E5}"/>
              </a:ext>
            </a:extLst>
          </p:cNvPr>
          <p:cNvSpPr>
            <a:spLocks noGrp="1"/>
          </p:cNvSpPr>
          <p:nvPr>
            <p:ph type="pic" sz="quarter" idx="39" hasCustomPrompt="1"/>
          </p:nvPr>
        </p:nvSpPr>
        <p:spPr>
          <a:xfrm>
            <a:off x="541337" y="1269000"/>
            <a:ext cx="3348000" cy="2160000"/>
          </a:xfrm>
          <a:solidFill>
            <a:schemeClr val="bg2"/>
          </a:solidFill>
        </p:spPr>
        <p:txBody>
          <a:bodyPr tIns="144000">
            <a:normAutofit/>
          </a:bodyPr>
          <a:lstStyle>
            <a:lvl1pPr algn="ctr">
              <a:defRPr sz="1200"/>
            </a:lvl1pPr>
          </a:lstStyle>
          <a:p>
            <a:r>
              <a:rPr lang="sv-SE" dirty="0"/>
              <a:t>Klicka för att infoga bild</a:t>
            </a:r>
          </a:p>
        </p:txBody>
      </p:sp>
      <p:sp>
        <p:nvSpPr>
          <p:cNvPr id="21" name="Platshållare för text 9">
            <a:extLst>
              <a:ext uri="{FF2B5EF4-FFF2-40B4-BE49-F238E27FC236}">
                <a16:creationId xmlns:a16="http://schemas.microsoft.com/office/drawing/2014/main" id="{DE54C166-526C-475A-BD93-67C29D0E0333}"/>
              </a:ext>
            </a:extLst>
          </p:cNvPr>
          <p:cNvSpPr>
            <a:spLocks noGrp="1"/>
          </p:cNvSpPr>
          <p:nvPr>
            <p:ph type="body" sz="quarter" idx="41" hasCustomPrompt="1"/>
          </p:nvPr>
        </p:nvSpPr>
        <p:spPr>
          <a:xfrm>
            <a:off x="8301074" y="3715550"/>
            <a:ext cx="3348000" cy="324000"/>
          </a:xfrm>
        </p:spPr>
        <p:txBody>
          <a:bodyPr anchor="t" anchorCtr="0">
            <a:normAutofit/>
          </a:bodyPr>
          <a:lstStyle>
            <a:lvl1pPr algn="l">
              <a:lnSpc>
                <a:spcPct val="90000"/>
              </a:lnSpc>
              <a:defRPr sz="1800" b="1">
                <a:solidFill>
                  <a:schemeClr val="tx2"/>
                </a:solidFill>
                <a:latin typeface="+mn-lt"/>
              </a:defRPr>
            </a:lvl1pPr>
          </a:lstStyle>
          <a:p>
            <a:pPr lvl="0"/>
            <a:r>
              <a:rPr lang="sv-SE" dirty="0"/>
              <a:t>Klicka här för rubrik</a:t>
            </a:r>
          </a:p>
        </p:txBody>
      </p:sp>
      <p:sp>
        <p:nvSpPr>
          <p:cNvPr id="22" name="Platshållare för innehåll 7">
            <a:extLst>
              <a:ext uri="{FF2B5EF4-FFF2-40B4-BE49-F238E27FC236}">
                <a16:creationId xmlns:a16="http://schemas.microsoft.com/office/drawing/2014/main" id="{AC9DA6D0-93A9-46A8-86A9-D6FE42CEB8D0}"/>
              </a:ext>
            </a:extLst>
          </p:cNvPr>
          <p:cNvSpPr>
            <a:spLocks noGrp="1"/>
          </p:cNvSpPr>
          <p:nvPr>
            <p:ph sz="quarter" idx="42"/>
          </p:nvPr>
        </p:nvSpPr>
        <p:spPr>
          <a:xfrm>
            <a:off x="8301074" y="4039550"/>
            <a:ext cx="3348000" cy="2070000"/>
          </a:xfrm>
        </p:spPr>
        <p:txBody>
          <a:bodyPr/>
          <a:lstStyle/>
          <a:p>
            <a:pPr lvl="0"/>
            <a:r>
              <a:rPr lang="sv-SE"/>
              <a:t>Klicka här för att ändra format på bakgrundstexten</a:t>
            </a:r>
          </a:p>
        </p:txBody>
      </p:sp>
      <p:sp>
        <p:nvSpPr>
          <p:cNvPr id="23" name="Platshållare för bild 8">
            <a:extLst>
              <a:ext uri="{FF2B5EF4-FFF2-40B4-BE49-F238E27FC236}">
                <a16:creationId xmlns:a16="http://schemas.microsoft.com/office/drawing/2014/main" id="{4BEB1191-5DDA-4F05-8A1E-E3E85A61B978}"/>
              </a:ext>
            </a:extLst>
          </p:cNvPr>
          <p:cNvSpPr>
            <a:spLocks noGrp="1"/>
          </p:cNvSpPr>
          <p:nvPr>
            <p:ph type="pic" sz="quarter" idx="43" hasCustomPrompt="1"/>
          </p:nvPr>
        </p:nvSpPr>
        <p:spPr>
          <a:xfrm>
            <a:off x="8301074" y="1265588"/>
            <a:ext cx="3348000" cy="2160000"/>
          </a:xfrm>
          <a:solidFill>
            <a:schemeClr val="bg2"/>
          </a:solidFill>
        </p:spPr>
        <p:txBody>
          <a:bodyPr tIns="144000">
            <a:normAutofit/>
          </a:bodyPr>
          <a:lstStyle>
            <a:lvl1pPr algn="ctr">
              <a:defRPr sz="1200"/>
            </a:lvl1pPr>
          </a:lstStyle>
          <a:p>
            <a:r>
              <a:rPr lang="sv-SE" dirty="0"/>
              <a:t>Klicka för att infoga bild</a:t>
            </a:r>
          </a:p>
        </p:txBody>
      </p:sp>
      <p:sp>
        <p:nvSpPr>
          <p:cNvPr id="25" name="Platshållare för text 9">
            <a:extLst>
              <a:ext uri="{FF2B5EF4-FFF2-40B4-BE49-F238E27FC236}">
                <a16:creationId xmlns:a16="http://schemas.microsoft.com/office/drawing/2014/main" id="{F5C8A8DF-FABD-48FC-B115-5250100C97B0}"/>
              </a:ext>
            </a:extLst>
          </p:cNvPr>
          <p:cNvSpPr>
            <a:spLocks noGrp="1"/>
          </p:cNvSpPr>
          <p:nvPr>
            <p:ph type="body" sz="quarter" idx="45" hasCustomPrompt="1"/>
          </p:nvPr>
        </p:nvSpPr>
        <p:spPr>
          <a:xfrm>
            <a:off x="4422000" y="3715551"/>
            <a:ext cx="3348000" cy="324000"/>
          </a:xfrm>
        </p:spPr>
        <p:txBody>
          <a:bodyPr anchor="t" anchorCtr="0">
            <a:normAutofit/>
          </a:bodyPr>
          <a:lstStyle>
            <a:lvl1pPr algn="l">
              <a:lnSpc>
                <a:spcPct val="90000"/>
              </a:lnSpc>
              <a:defRPr sz="1800" b="1">
                <a:solidFill>
                  <a:schemeClr val="tx2"/>
                </a:solidFill>
                <a:latin typeface="+mn-lt"/>
              </a:defRPr>
            </a:lvl1pPr>
          </a:lstStyle>
          <a:p>
            <a:pPr lvl="0"/>
            <a:r>
              <a:rPr lang="sv-SE" dirty="0"/>
              <a:t>Klicka här för rubrik</a:t>
            </a:r>
          </a:p>
        </p:txBody>
      </p:sp>
      <p:sp>
        <p:nvSpPr>
          <p:cNvPr id="26" name="Platshållare för innehåll 7">
            <a:extLst>
              <a:ext uri="{FF2B5EF4-FFF2-40B4-BE49-F238E27FC236}">
                <a16:creationId xmlns:a16="http://schemas.microsoft.com/office/drawing/2014/main" id="{0C2210C3-6C6B-45FA-94FB-8397496FA802}"/>
              </a:ext>
            </a:extLst>
          </p:cNvPr>
          <p:cNvSpPr>
            <a:spLocks noGrp="1"/>
          </p:cNvSpPr>
          <p:nvPr>
            <p:ph sz="quarter" idx="46"/>
          </p:nvPr>
        </p:nvSpPr>
        <p:spPr>
          <a:xfrm>
            <a:off x="4422000" y="4039550"/>
            <a:ext cx="3348000" cy="2070000"/>
          </a:xfrm>
        </p:spPr>
        <p:txBody>
          <a:bodyPr/>
          <a:lstStyle/>
          <a:p>
            <a:pPr lvl="0"/>
            <a:r>
              <a:rPr lang="sv-SE"/>
              <a:t>Klicka här för att ändra format på bakgrundstexten</a:t>
            </a:r>
          </a:p>
        </p:txBody>
      </p:sp>
      <p:sp>
        <p:nvSpPr>
          <p:cNvPr id="27" name="Platshållare för bild 8">
            <a:extLst>
              <a:ext uri="{FF2B5EF4-FFF2-40B4-BE49-F238E27FC236}">
                <a16:creationId xmlns:a16="http://schemas.microsoft.com/office/drawing/2014/main" id="{A3BBD092-E0A1-4BD7-8771-C261F24950EE}"/>
              </a:ext>
            </a:extLst>
          </p:cNvPr>
          <p:cNvSpPr>
            <a:spLocks noGrp="1"/>
          </p:cNvSpPr>
          <p:nvPr>
            <p:ph type="pic" sz="quarter" idx="47" hasCustomPrompt="1"/>
          </p:nvPr>
        </p:nvSpPr>
        <p:spPr>
          <a:xfrm>
            <a:off x="4422000" y="1269000"/>
            <a:ext cx="3348000" cy="2160000"/>
          </a:xfrm>
          <a:solidFill>
            <a:schemeClr val="bg2"/>
          </a:solidFill>
        </p:spPr>
        <p:txBody>
          <a:bodyPr tIns="144000">
            <a:normAutofit/>
          </a:bodyPr>
          <a:lstStyle>
            <a:lvl1pPr algn="ctr">
              <a:defRPr sz="1200"/>
            </a:lvl1pPr>
          </a:lstStyle>
          <a:p>
            <a:r>
              <a:rPr lang="sv-SE" dirty="0"/>
              <a:t>Klicka för att infoga bild</a:t>
            </a:r>
          </a:p>
        </p:txBody>
      </p:sp>
      <p:sp>
        <p:nvSpPr>
          <p:cNvPr id="15" name="Platshållare för tabell 4">
            <a:extLst>
              <a:ext uri="{FF2B5EF4-FFF2-40B4-BE49-F238E27FC236}">
                <a16:creationId xmlns:a16="http://schemas.microsoft.com/office/drawing/2014/main" id="{2E787C51-C86B-48F4-8231-D887845B745F}"/>
              </a:ext>
            </a:extLst>
          </p:cNvPr>
          <p:cNvSpPr>
            <a:spLocks noGrp="1"/>
          </p:cNvSpPr>
          <p:nvPr>
            <p:ph type="tbl" sz="quarter" idx="30" hasCustomPrompt="1"/>
          </p:nvPr>
        </p:nvSpPr>
        <p:spPr>
          <a:xfrm rot="5400000">
            <a:off x="1742956" y="3670675"/>
            <a:ext cx="4824000" cy="3600"/>
          </a:xfrm>
          <a:prstGeom prst="rect">
            <a:avLst/>
          </a:prstGeom>
          <a:solidFill>
            <a:schemeClr val="tx2"/>
          </a:solidFill>
        </p:spPr>
        <p:txBody>
          <a:bodyPr/>
          <a:lstStyle>
            <a:lvl1pPr marL="0" indent="0">
              <a:buNone/>
              <a:defRPr/>
            </a:lvl1pPr>
          </a:lstStyle>
          <a:p>
            <a:r>
              <a:rPr lang="sv-SE" dirty="0"/>
              <a:t> </a:t>
            </a:r>
          </a:p>
        </p:txBody>
      </p:sp>
      <p:sp>
        <p:nvSpPr>
          <p:cNvPr id="17" name="Platshållare för tabell 4">
            <a:extLst>
              <a:ext uri="{FF2B5EF4-FFF2-40B4-BE49-F238E27FC236}">
                <a16:creationId xmlns:a16="http://schemas.microsoft.com/office/drawing/2014/main" id="{5D4190E6-5E9D-497E-BB0D-0F55A7EF6429}"/>
              </a:ext>
            </a:extLst>
          </p:cNvPr>
          <p:cNvSpPr>
            <a:spLocks noGrp="1"/>
          </p:cNvSpPr>
          <p:nvPr>
            <p:ph type="tbl" sz="quarter" idx="48" hasCustomPrompt="1"/>
          </p:nvPr>
        </p:nvSpPr>
        <p:spPr>
          <a:xfrm rot="5400000">
            <a:off x="5622116" y="3670675"/>
            <a:ext cx="4824000" cy="3600"/>
          </a:xfrm>
          <a:prstGeom prst="rect">
            <a:avLst/>
          </a:prstGeom>
          <a:solidFill>
            <a:schemeClr val="tx2"/>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425583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 ruta + bi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54C3FF5-9448-4DA9-8B12-D07C790392FC}"/>
              </a:ext>
            </a:extLst>
          </p:cNvPr>
          <p:cNvSpPr>
            <a:spLocks noGrp="1"/>
          </p:cNvSpPr>
          <p:nvPr>
            <p:ph type="dt" sz="half" idx="10"/>
          </p:nvPr>
        </p:nvSpPr>
        <p:spPr/>
        <p:txBody>
          <a:bodyPr/>
          <a:lstStyle/>
          <a:p>
            <a:fld id="{F1176695-F82B-4786-BFF1-1F221B2A12CE}" type="datetime4">
              <a:rPr lang="sv-SE" smtClean="0"/>
              <a:t>21 september 2021</a:t>
            </a:fld>
            <a:endParaRPr lang="sv-SE" dirty="0"/>
          </a:p>
        </p:txBody>
      </p:sp>
      <p:sp>
        <p:nvSpPr>
          <p:cNvPr id="4" name="Platshållare för sidfot 3">
            <a:extLst>
              <a:ext uri="{FF2B5EF4-FFF2-40B4-BE49-F238E27FC236}">
                <a16:creationId xmlns:a16="http://schemas.microsoft.com/office/drawing/2014/main" id="{0CC8B523-0D38-4689-BB0F-C62899C0D482}"/>
              </a:ext>
            </a:extLst>
          </p:cNvPr>
          <p:cNvSpPr>
            <a:spLocks noGrp="1"/>
          </p:cNvSpPr>
          <p:nvPr>
            <p:ph type="ftr" sz="quarter" idx="11"/>
          </p:nvPr>
        </p:nvSpPr>
        <p:spPr/>
        <p:txBody>
          <a:bodyPr/>
          <a:lstStyle/>
          <a:p>
            <a:r>
              <a:rPr lang="sv-SE"/>
              <a:t>Prata med barn</a:t>
            </a:r>
            <a:endParaRPr lang="sv-SE" dirty="0"/>
          </a:p>
        </p:txBody>
      </p:sp>
      <p:sp>
        <p:nvSpPr>
          <p:cNvPr id="5" name="Platshållare för bildnummer 4">
            <a:extLst>
              <a:ext uri="{FF2B5EF4-FFF2-40B4-BE49-F238E27FC236}">
                <a16:creationId xmlns:a16="http://schemas.microsoft.com/office/drawing/2014/main" id="{06985FA6-42F6-4A4A-AB13-38F016340876}"/>
              </a:ext>
            </a:extLst>
          </p:cNvPr>
          <p:cNvSpPr>
            <a:spLocks noGrp="1"/>
          </p:cNvSpPr>
          <p:nvPr>
            <p:ph type="sldNum" sz="quarter" idx="12"/>
          </p:nvPr>
        </p:nvSpPr>
        <p:spPr/>
        <p:txBody>
          <a:bodyPr/>
          <a:lstStyle/>
          <a:p>
            <a:pPr algn="r"/>
            <a:fld id="{250CB1B6-736A-4C70-AAFF-F6F2A96F43A4}" type="slidenum">
              <a:rPr lang="sv-SE" smtClean="0"/>
              <a:pPr algn="r"/>
              <a:t>‹#›</a:t>
            </a:fld>
            <a:endParaRPr lang="sv-SE" dirty="0"/>
          </a:p>
        </p:txBody>
      </p:sp>
      <p:sp>
        <p:nvSpPr>
          <p:cNvPr id="7" name="Platshållare för bild 6">
            <a:extLst>
              <a:ext uri="{FF2B5EF4-FFF2-40B4-BE49-F238E27FC236}">
                <a16:creationId xmlns:a16="http://schemas.microsoft.com/office/drawing/2014/main" id="{6A12FC00-35B0-40CB-B42E-189552C1F93D}"/>
              </a:ext>
            </a:extLst>
          </p:cNvPr>
          <p:cNvSpPr>
            <a:spLocks noGrp="1"/>
          </p:cNvSpPr>
          <p:nvPr>
            <p:ph type="pic" sz="quarter" idx="13" hasCustomPrompt="1"/>
          </p:nvPr>
        </p:nvSpPr>
        <p:spPr>
          <a:xfrm>
            <a:off x="539750" y="541338"/>
            <a:ext cx="5556250" cy="5556250"/>
          </a:xfrm>
          <a:solidFill>
            <a:schemeClr val="bg2">
              <a:alpha val="50000"/>
            </a:schemeClr>
          </a:solidFill>
        </p:spPr>
        <p:txBody>
          <a:bodyPr tIns="180000"/>
          <a:lstStyle>
            <a:lvl1pPr algn="ctr">
              <a:defRPr sz="1200">
                <a:solidFill>
                  <a:schemeClr val="tx1">
                    <a:lumMod val="50000"/>
                    <a:lumOff val="50000"/>
                  </a:schemeClr>
                </a:solidFill>
              </a:defRPr>
            </a:lvl1pPr>
          </a:lstStyle>
          <a:p>
            <a:r>
              <a:rPr lang="sv-SE"/>
              <a:t> Klicka för att byta färg på bakgrund</a:t>
            </a:r>
            <a:endParaRPr lang="sv-SE" dirty="0"/>
          </a:p>
        </p:txBody>
      </p:sp>
      <p:sp>
        <p:nvSpPr>
          <p:cNvPr id="2" name="Rubrik 1">
            <a:extLst>
              <a:ext uri="{FF2B5EF4-FFF2-40B4-BE49-F238E27FC236}">
                <a16:creationId xmlns:a16="http://schemas.microsoft.com/office/drawing/2014/main" id="{6E0AE35A-1187-4B5F-B179-8811BCDF99A1}"/>
              </a:ext>
            </a:extLst>
          </p:cNvPr>
          <p:cNvSpPr>
            <a:spLocks noGrp="1"/>
          </p:cNvSpPr>
          <p:nvPr>
            <p:ph type="title" hasCustomPrompt="1"/>
          </p:nvPr>
        </p:nvSpPr>
        <p:spPr>
          <a:xfrm>
            <a:off x="900000" y="902825"/>
            <a:ext cx="4834800" cy="891730"/>
          </a:xfrm>
        </p:spPr>
        <p:txBody>
          <a:bodyPr/>
          <a:lstStyle>
            <a:lvl1pPr>
              <a:defRPr/>
            </a:lvl1pPr>
          </a:lstStyle>
          <a:p>
            <a:r>
              <a:rPr lang="sv-SE" dirty="0"/>
              <a:t>Klicka här för </a:t>
            </a:r>
            <a:br>
              <a:rPr lang="sv-SE" dirty="0"/>
            </a:br>
            <a:r>
              <a:rPr lang="sv-SE" dirty="0"/>
              <a:t>att ändra rubrik</a:t>
            </a:r>
          </a:p>
        </p:txBody>
      </p:sp>
      <p:sp>
        <p:nvSpPr>
          <p:cNvPr id="9" name="Platshållare för innehåll 8">
            <a:extLst>
              <a:ext uri="{FF2B5EF4-FFF2-40B4-BE49-F238E27FC236}">
                <a16:creationId xmlns:a16="http://schemas.microsoft.com/office/drawing/2014/main" id="{CE1C8D2A-9F4B-4021-9245-47869A7D7112}"/>
              </a:ext>
            </a:extLst>
          </p:cNvPr>
          <p:cNvSpPr>
            <a:spLocks noGrp="1"/>
          </p:cNvSpPr>
          <p:nvPr>
            <p:ph sz="quarter" idx="14"/>
          </p:nvPr>
        </p:nvSpPr>
        <p:spPr>
          <a:xfrm>
            <a:off x="900000" y="1927338"/>
            <a:ext cx="4834800" cy="3808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6">
            <a:extLst>
              <a:ext uri="{FF2B5EF4-FFF2-40B4-BE49-F238E27FC236}">
                <a16:creationId xmlns:a16="http://schemas.microsoft.com/office/drawing/2014/main" id="{950F1E88-683B-4851-8A30-34AC72C0E54A}"/>
              </a:ext>
            </a:extLst>
          </p:cNvPr>
          <p:cNvSpPr>
            <a:spLocks noGrp="1"/>
          </p:cNvSpPr>
          <p:nvPr>
            <p:ph type="pic" sz="quarter" idx="15" hasCustomPrompt="1"/>
          </p:nvPr>
        </p:nvSpPr>
        <p:spPr>
          <a:xfrm>
            <a:off x="6092825" y="541338"/>
            <a:ext cx="5556250" cy="5556250"/>
          </a:xfrm>
          <a:solidFill>
            <a:schemeClr val="tx2"/>
          </a:solidFill>
        </p:spPr>
        <p:txBody>
          <a:bodyPr tIns="180000"/>
          <a:lstStyle>
            <a:lvl1pPr algn="ctr">
              <a:defRPr sz="1200">
                <a:solidFill>
                  <a:schemeClr val="accent4"/>
                </a:solidFill>
              </a:defRPr>
            </a:lvl1pPr>
          </a:lstStyle>
          <a:p>
            <a:r>
              <a:rPr lang="sv-SE" dirty="0"/>
              <a:t> Klicka för att infoga bild</a:t>
            </a:r>
          </a:p>
        </p:txBody>
      </p:sp>
    </p:spTree>
    <p:extLst>
      <p:ext uri="{BB962C8B-B14F-4D97-AF65-F5344CB8AC3E}">
        <p14:creationId xmlns:p14="http://schemas.microsoft.com/office/powerpoint/2010/main" val="285659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F08017-4D4F-451F-8EE6-FFB787A6686F}"/>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DACF9540-F60E-4941-BE68-C2C9C6CE12FD}"/>
              </a:ext>
            </a:extLst>
          </p:cNvPr>
          <p:cNvSpPr>
            <a:spLocks noGrp="1"/>
          </p:cNvSpPr>
          <p:nvPr>
            <p:ph type="dt" sz="half" idx="10"/>
          </p:nvPr>
        </p:nvSpPr>
        <p:spPr/>
        <p:txBody>
          <a:bodyPr/>
          <a:lstStyle/>
          <a:p>
            <a:fld id="{22B95DDE-4A4C-4494-B4C4-7353CF89481A}" type="datetime4">
              <a:rPr lang="sv-SE" smtClean="0"/>
              <a:t>21 september 2021</a:t>
            </a:fld>
            <a:endParaRPr lang="sv-SE" dirty="0"/>
          </a:p>
        </p:txBody>
      </p:sp>
      <p:sp>
        <p:nvSpPr>
          <p:cNvPr id="4" name="Platshållare för sidfot 3">
            <a:extLst>
              <a:ext uri="{FF2B5EF4-FFF2-40B4-BE49-F238E27FC236}">
                <a16:creationId xmlns:a16="http://schemas.microsoft.com/office/drawing/2014/main" id="{AE6FE28F-C19D-4A41-BE9E-DD7B1D8E846B}"/>
              </a:ext>
            </a:extLst>
          </p:cNvPr>
          <p:cNvSpPr>
            <a:spLocks noGrp="1"/>
          </p:cNvSpPr>
          <p:nvPr>
            <p:ph type="ftr" sz="quarter" idx="11"/>
          </p:nvPr>
        </p:nvSpPr>
        <p:spPr/>
        <p:txBody>
          <a:bodyPr/>
          <a:lstStyle>
            <a:lvl1pPr>
              <a:defRPr/>
            </a:lvl1pPr>
          </a:lstStyle>
          <a:p>
            <a:r>
              <a:rPr lang="sv-SE" dirty="0"/>
              <a:t>pratamedbarn.nu</a:t>
            </a:r>
          </a:p>
        </p:txBody>
      </p:sp>
      <p:sp>
        <p:nvSpPr>
          <p:cNvPr id="5" name="Platshållare för bildnummer 4">
            <a:extLst>
              <a:ext uri="{FF2B5EF4-FFF2-40B4-BE49-F238E27FC236}">
                <a16:creationId xmlns:a16="http://schemas.microsoft.com/office/drawing/2014/main" id="{99ADF15B-66A2-48EB-A421-0EAE2FC8FB03}"/>
              </a:ext>
            </a:extLst>
          </p:cNvPr>
          <p:cNvSpPr>
            <a:spLocks noGrp="1"/>
          </p:cNvSpPr>
          <p:nvPr>
            <p:ph type="sldNum" sz="quarter" idx="12"/>
          </p:nvPr>
        </p:nvSpPr>
        <p:spPr/>
        <p:txBody>
          <a:bodyPr/>
          <a:lstStyle>
            <a:lvl1pPr>
              <a:defRPr>
                <a:latin typeface="+mn-lt"/>
              </a:defRPr>
            </a:lvl1pPr>
          </a:lstStyle>
          <a:p>
            <a:fld id="{250CB1B6-736A-4C70-AAFF-F6F2A96F43A4}" type="slidenum">
              <a:rPr lang="sv-SE" smtClean="0"/>
              <a:pPr/>
              <a:t>‹#›</a:t>
            </a:fld>
            <a:endParaRPr lang="sv-SE"/>
          </a:p>
        </p:txBody>
      </p:sp>
      <p:sp>
        <p:nvSpPr>
          <p:cNvPr id="7" name="Platshållare för innehåll 6">
            <a:extLst>
              <a:ext uri="{FF2B5EF4-FFF2-40B4-BE49-F238E27FC236}">
                <a16:creationId xmlns:a16="http://schemas.microsoft.com/office/drawing/2014/main" id="{B0D407BD-77A5-43B1-87E1-87556294848E}"/>
              </a:ext>
            </a:extLst>
          </p:cNvPr>
          <p:cNvSpPr>
            <a:spLocks noGrp="1"/>
          </p:cNvSpPr>
          <p:nvPr>
            <p:ph sz="quarter" idx="13"/>
          </p:nvPr>
        </p:nvSpPr>
        <p:spPr>
          <a:xfrm>
            <a:off x="541338" y="1260475"/>
            <a:ext cx="11107737" cy="48355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6018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F08017-4D4F-451F-8EE6-FFB787A6686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ACF9540-F60E-4941-BE68-C2C9C6CE12FD}"/>
              </a:ext>
            </a:extLst>
          </p:cNvPr>
          <p:cNvSpPr>
            <a:spLocks noGrp="1"/>
          </p:cNvSpPr>
          <p:nvPr>
            <p:ph type="dt" sz="half" idx="10"/>
          </p:nvPr>
        </p:nvSpPr>
        <p:spPr/>
        <p:txBody>
          <a:bodyPr/>
          <a:lstStyle/>
          <a:p>
            <a:fld id="{329FBEF7-EB81-4E53-81F2-7FB8FF4CDEA2}" type="datetime4">
              <a:rPr lang="sv-SE" smtClean="0"/>
              <a:t>21 september 2021</a:t>
            </a:fld>
            <a:endParaRPr lang="sv-SE" dirty="0"/>
          </a:p>
        </p:txBody>
      </p:sp>
      <p:sp>
        <p:nvSpPr>
          <p:cNvPr id="4" name="Platshållare för sidfot 3">
            <a:extLst>
              <a:ext uri="{FF2B5EF4-FFF2-40B4-BE49-F238E27FC236}">
                <a16:creationId xmlns:a16="http://schemas.microsoft.com/office/drawing/2014/main" id="{AE6FE28F-C19D-4A41-BE9E-DD7B1D8E846B}"/>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99ADF15B-66A2-48EB-A421-0EAE2FC8FB03}"/>
              </a:ext>
            </a:extLst>
          </p:cNvPr>
          <p:cNvSpPr>
            <a:spLocks noGrp="1"/>
          </p:cNvSpPr>
          <p:nvPr>
            <p:ph type="sldNum" sz="quarter" idx="12"/>
          </p:nvPr>
        </p:nvSpPr>
        <p:spPr/>
        <p:txBody>
          <a:bodyPr/>
          <a:lstStyle/>
          <a:p>
            <a:pPr algn="r"/>
            <a:fld id="{250CB1B6-736A-4C70-AAFF-F6F2A96F43A4}" type="slidenum">
              <a:rPr lang="sv-SE" smtClean="0"/>
              <a:pPr algn="r"/>
              <a:t>‹#›</a:t>
            </a:fld>
            <a:endParaRPr lang="sv-SE"/>
          </a:p>
        </p:txBody>
      </p:sp>
    </p:spTree>
    <p:extLst>
      <p:ext uri="{BB962C8B-B14F-4D97-AF65-F5344CB8AC3E}">
        <p14:creationId xmlns:p14="http://schemas.microsoft.com/office/powerpoint/2010/main" val="24375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bart sidfo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ACF9540-F60E-4941-BE68-C2C9C6CE12FD}"/>
              </a:ext>
            </a:extLst>
          </p:cNvPr>
          <p:cNvSpPr>
            <a:spLocks noGrp="1"/>
          </p:cNvSpPr>
          <p:nvPr>
            <p:ph type="dt" sz="half" idx="10"/>
          </p:nvPr>
        </p:nvSpPr>
        <p:spPr/>
        <p:txBody>
          <a:bodyPr/>
          <a:lstStyle/>
          <a:p>
            <a:fld id="{41CEA27C-4076-4884-BBB6-757AC1CA6AEF}" type="datetime4">
              <a:rPr lang="sv-SE" smtClean="0"/>
              <a:t>21 september 2021</a:t>
            </a:fld>
            <a:endParaRPr lang="sv-SE" dirty="0"/>
          </a:p>
        </p:txBody>
      </p:sp>
      <p:sp>
        <p:nvSpPr>
          <p:cNvPr id="4" name="Platshållare för sidfot 3">
            <a:extLst>
              <a:ext uri="{FF2B5EF4-FFF2-40B4-BE49-F238E27FC236}">
                <a16:creationId xmlns:a16="http://schemas.microsoft.com/office/drawing/2014/main" id="{AE6FE28F-C19D-4A41-BE9E-DD7B1D8E846B}"/>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99ADF15B-66A2-48EB-A421-0EAE2FC8FB03}"/>
              </a:ext>
            </a:extLst>
          </p:cNvPr>
          <p:cNvSpPr>
            <a:spLocks noGrp="1"/>
          </p:cNvSpPr>
          <p:nvPr>
            <p:ph type="sldNum" sz="quarter" idx="12"/>
          </p:nvPr>
        </p:nvSpPr>
        <p:spPr/>
        <p:txBody>
          <a:bodyPr/>
          <a:lstStyle/>
          <a:p>
            <a:pPr algn="r"/>
            <a:fld id="{250CB1B6-736A-4C70-AAFF-F6F2A96F43A4}" type="slidenum">
              <a:rPr lang="sv-SE" smtClean="0"/>
              <a:pPr algn="r"/>
              <a:t>‹#›</a:t>
            </a:fld>
            <a:endParaRPr lang="sv-SE"/>
          </a:p>
        </p:txBody>
      </p:sp>
    </p:spTree>
    <p:extLst>
      <p:ext uri="{BB962C8B-B14F-4D97-AF65-F5344CB8AC3E}">
        <p14:creationId xmlns:p14="http://schemas.microsoft.com/office/powerpoint/2010/main" val="141397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bart logotyp">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55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underrubrik +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F08017-4D4F-451F-8EE6-FFB787A6686F}"/>
              </a:ext>
            </a:extLst>
          </p:cNvPr>
          <p:cNvSpPr>
            <a:spLocks noGrp="1"/>
          </p:cNvSpPr>
          <p:nvPr>
            <p:ph type="title"/>
          </p:nvPr>
        </p:nvSpPr>
        <p:spPr>
          <a:xfrm>
            <a:off x="539999" y="541338"/>
            <a:ext cx="11109075" cy="396000"/>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DACF9540-F60E-4941-BE68-C2C9C6CE12FD}"/>
              </a:ext>
            </a:extLst>
          </p:cNvPr>
          <p:cNvSpPr>
            <a:spLocks noGrp="1"/>
          </p:cNvSpPr>
          <p:nvPr>
            <p:ph type="dt" sz="half" idx="10"/>
          </p:nvPr>
        </p:nvSpPr>
        <p:spPr/>
        <p:txBody>
          <a:bodyPr/>
          <a:lstStyle/>
          <a:p>
            <a:fld id="{3E9297D5-3DEC-431F-893E-C8F803AA2870}" type="datetime4">
              <a:rPr lang="sv-SE" smtClean="0"/>
              <a:t>21 september 2021</a:t>
            </a:fld>
            <a:endParaRPr lang="sv-SE" dirty="0"/>
          </a:p>
        </p:txBody>
      </p:sp>
      <p:sp>
        <p:nvSpPr>
          <p:cNvPr id="4" name="Platshållare för sidfot 3">
            <a:extLst>
              <a:ext uri="{FF2B5EF4-FFF2-40B4-BE49-F238E27FC236}">
                <a16:creationId xmlns:a16="http://schemas.microsoft.com/office/drawing/2014/main" id="{AE6FE28F-C19D-4A41-BE9E-DD7B1D8E846B}"/>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99ADF15B-66A2-48EB-A421-0EAE2FC8FB03}"/>
              </a:ext>
            </a:extLst>
          </p:cNvPr>
          <p:cNvSpPr>
            <a:spLocks noGrp="1"/>
          </p:cNvSpPr>
          <p:nvPr>
            <p:ph type="sldNum" sz="quarter" idx="12"/>
          </p:nvPr>
        </p:nvSpPr>
        <p:spPr/>
        <p:txBody>
          <a:bodyPr/>
          <a:lstStyle>
            <a:lvl1pPr>
              <a:defRPr>
                <a:latin typeface="+mn-lt"/>
              </a:defRPr>
            </a:lvl1pPr>
          </a:lstStyle>
          <a:p>
            <a:fld id="{250CB1B6-736A-4C70-AAFF-F6F2A96F43A4}" type="slidenum">
              <a:rPr lang="sv-SE" smtClean="0"/>
              <a:pPr/>
              <a:t>‹#›</a:t>
            </a:fld>
            <a:endParaRPr lang="sv-SE"/>
          </a:p>
        </p:txBody>
      </p:sp>
      <p:sp>
        <p:nvSpPr>
          <p:cNvPr id="7" name="Platshållare för innehåll 6">
            <a:extLst>
              <a:ext uri="{FF2B5EF4-FFF2-40B4-BE49-F238E27FC236}">
                <a16:creationId xmlns:a16="http://schemas.microsoft.com/office/drawing/2014/main" id="{B0D407BD-77A5-43B1-87E1-87556294848E}"/>
              </a:ext>
            </a:extLst>
          </p:cNvPr>
          <p:cNvSpPr>
            <a:spLocks noGrp="1"/>
          </p:cNvSpPr>
          <p:nvPr>
            <p:ph sz="quarter" idx="13"/>
          </p:nvPr>
        </p:nvSpPr>
        <p:spPr>
          <a:xfrm>
            <a:off x="541338" y="1512000"/>
            <a:ext cx="11107737" cy="458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8">
            <a:extLst>
              <a:ext uri="{FF2B5EF4-FFF2-40B4-BE49-F238E27FC236}">
                <a16:creationId xmlns:a16="http://schemas.microsoft.com/office/drawing/2014/main" id="{4B142E71-F3D0-4000-A087-CC668430DB15}"/>
              </a:ext>
            </a:extLst>
          </p:cNvPr>
          <p:cNvSpPr>
            <a:spLocks noGrp="1"/>
          </p:cNvSpPr>
          <p:nvPr>
            <p:ph type="body" sz="quarter" idx="20"/>
          </p:nvPr>
        </p:nvSpPr>
        <p:spPr>
          <a:xfrm>
            <a:off x="539750" y="972000"/>
            <a:ext cx="11129963" cy="576000"/>
          </a:xfrm>
        </p:spPr>
        <p:txBody>
          <a:bodyPr>
            <a:normAutofit/>
          </a:bodyPr>
          <a:lstStyle>
            <a:lvl1pPr>
              <a:lnSpc>
                <a:spcPct val="90000"/>
              </a:lnSpc>
              <a:defRPr sz="1800" b="1">
                <a:solidFill>
                  <a:schemeClr val="tx2"/>
                </a:solidFill>
                <a:latin typeface="+mn-lt"/>
              </a:defRPr>
            </a:lvl1pPr>
          </a:lstStyle>
          <a:p>
            <a:pPr lvl="0"/>
            <a:r>
              <a:rPr lang="sv-SE"/>
              <a:t>Klicka här för att ändra format på bakgrundstexten</a:t>
            </a:r>
          </a:p>
        </p:txBody>
      </p:sp>
    </p:spTree>
    <p:extLst>
      <p:ext uri="{BB962C8B-B14F-4D97-AF65-F5344CB8AC3E}">
        <p14:creationId xmlns:p14="http://schemas.microsoft.com/office/powerpoint/2010/main" val="316670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överrubrik +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F08017-4D4F-451F-8EE6-FFB787A6686F}"/>
              </a:ext>
            </a:extLst>
          </p:cNvPr>
          <p:cNvSpPr>
            <a:spLocks noGrp="1"/>
          </p:cNvSpPr>
          <p:nvPr>
            <p:ph type="title"/>
          </p:nvPr>
        </p:nvSpPr>
        <p:spPr>
          <a:xfrm>
            <a:off x="539999" y="882000"/>
            <a:ext cx="11109075" cy="666000"/>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DACF9540-F60E-4941-BE68-C2C9C6CE12FD}"/>
              </a:ext>
            </a:extLst>
          </p:cNvPr>
          <p:cNvSpPr>
            <a:spLocks noGrp="1"/>
          </p:cNvSpPr>
          <p:nvPr>
            <p:ph type="dt" sz="half" idx="10"/>
          </p:nvPr>
        </p:nvSpPr>
        <p:spPr/>
        <p:txBody>
          <a:bodyPr/>
          <a:lstStyle/>
          <a:p>
            <a:fld id="{8306FF1C-5F0F-4CC9-ABEB-70490073AB90}" type="datetime4">
              <a:rPr lang="sv-SE" smtClean="0"/>
              <a:t>21 september 2021</a:t>
            </a:fld>
            <a:endParaRPr lang="sv-SE" dirty="0"/>
          </a:p>
        </p:txBody>
      </p:sp>
      <p:sp>
        <p:nvSpPr>
          <p:cNvPr id="4" name="Platshållare för sidfot 3">
            <a:extLst>
              <a:ext uri="{FF2B5EF4-FFF2-40B4-BE49-F238E27FC236}">
                <a16:creationId xmlns:a16="http://schemas.microsoft.com/office/drawing/2014/main" id="{AE6FE28F-C19D-4A41-BE9E-DD7B1D8E846B}"/>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99ADF15B-66A2-48EB-A421-0EAE2FC8FB03}"/>
              </a:ext>
            </a:extLst>
          </p:cNvPr>
          <p:cNvSpPr>
            <a:spLocks noGrp="1"/>
          </p:cNvSpPr>
          <p:nvPr>
            <p:ph type="sldNum" sz="quarter" idx="12"/>
          </p:nvPr>
        </p:nvSpPr>
        <p:spPr/>
        <p:txBody>
          <a:bodyPr/>
          <a:lstStyle>
            <a:lvl1pPr>
              <a:defRPr>
                <a:latin typeface="+mn-lt"/>
              </a:defRPr>
            </a:lvl1pPr>
          </a:lstStyle>
          <a:p>
            <a:fld id="{250CB1B6-736A-4C70-AAFF-F6F2A96F43A4}" type="slidenum">
              <a:rPr lang="sv-SE" smtClean="0"/>
              <a:pPr/>
              <a:t>‹#›</a:t>
            </a:fld>
            <a:endParaRPr lang="sv-SE"/>
          </a:p>
        </p:txBody>
      </p:sp>
      <p:sp>
        <p:nvSpPr>
          <p:cNvPr id="7" name="Platshållare för innehåll 6">
            <a:extLst>
              <a:ext uri="{FF2B5EF4-FFF2-40B4-BE49-F238E27FC236}">
                <a16:creationId xmlns:a16="http://schemas.microsoft.com/office/drawing/2014/main" id="{B0D407BD-77A5-43B1-87E1-87556294848E}"/>
              </a:ext>
            </a:extLst>
          </p:cNvPr>
          <p:cNvSpPr>
            <a:spLocks noGrp="1"/>
          </p:cNvSpPr>
          <p:nvPr>
            <p:ph sz="quarter" idx="13"/>
          </p:nvPr>
        </p:nvSpPr>
        <p:spPr>
          <a:xfrm>
            <a:off x="541338" y="1512000"/>
            <a:ext cx="11107737" cy="458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8">
            <a:extLst>
              <a:ext uri="{FF2B5EF4-FFF2-40B4-BE49-F238E27FC236}">
                <a16:creationId xmlns:a16="http://schemas.microsoft.com/office/drawing/2014/main" id="{4B142E71-F3D0-4000-A087-CC668430DB15}"/>
              </a:ext>
            </a:extLst>
          </p:cNvPr>
          <p:cNvSpPr>
            <a:spLocks noGrp="1"/>
          </p:cNvSpPr>
          <p:nvPr>
            <p:ph type="body" sz="quarter" idx="20"/>
          </p:nvPr>
        </p:nvSpPr>
        <p:spPr>
          <a:xfrm>
            <a:off x="539750" y="539999"/>
            <a:ext cx="11129963" cy="306000"/>
          </a:xfrm>
        </p:spPr>
        <p:txBody>
          <a:bodyPr>
            <a:normAutofit/>
          </a:bodyPr>
          <a:lstStyle>
            <a:lvl1pPr>
              <a:lnSpc>
                <a:spcPct val="90000"/>
              </a:lnSpc>
              <a:defRPr sz="1800" b="1">
                <a:solidFill>
                  <a:schemeClr val="tx2"/>
                </a:solidFill>
                <a:latin typeface="+mn-lt"/>
              </a:defRPr>
            </a:lvl1pPr>
          </a:lstStyle>
          <a:p>
            <a:pPr lvl="0"/>
            <a:r>
              <a:rPr lang="sv-SE"/>
              <a:t>Klicka här för att ändra format på bakgrundstexten</a:t>
            </a:r>
          </a:p>
        </p:txBody>
      </p:sp>
    </p:spTree>
    <p:extLst>
      <p:ext uri="{BB962C8B-B14F-4D97-AF65-F5344CB8AC3E}">
        <p14:creationId xmlns:p14="http://schemas.microsoft.com/office/powerpoint/2010/main" val="57877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höger, rubrik,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92D7AD-BA1B-4862-AC7B-533D4C1E1778}"/>
              </a:ext>
            </a:extLst>
          </p:cNvPr>
          <p:cNvSpPr>
            <a:spLocks noGrp="1"/>
          </p:cNvSpPr>
          <p:nvPr>
            <p:ph type="title" hasCustomPrompt="1"/>
          </p:nvPr>
        </p:nvSpPr>
        <p:spPr>
          <a:xfrm>
            <a:off x="539999" y="541339"/>
            <a:ext cx="5194801" cy="990000"/>
          </a:xfrm>
        </p:spPr>
        <p:txBody>
          <a:bodyPr/>
          <a:lstStyle>
            <a:lvl1pPr>
              <a:defRPr/>
            </a:lvl1pPr>
          </a:lstStyle>
          <a:p>
            <a:r>
              <a:rPr lang="sv-SE" dirty="0"/>
              <a:t>Klicka här för att ändra </a:t>
            </a:r>
            <a:br>
              <a:rPr lang="sv-SE" dirty="0"/>
            </a:br>
            <a:r>
              <a:rPr lang="sv-SE" dirty="0"/>
              <a:t>mall för rubrikformat</a:t>
            </a:r>
          </a:p>
        </p:txBody>
      </p:sp>
      <p:sp>
        <p:nvSpPr>
          <p:cNvPr id="3" name="Platshållare för datum 2">
            <a:extLst>
              <a:ext uri="{FF2B5EF4-FFF2-40B4-BE49-F238E27FC236}">
                <a16:creationId xmlns:a16="http://schemas.microsoft.com/office/drawing/2014/main" id="{67C95EC6-D915-46B9-87C6-5A8C75627D8D}"/>
              </a:ext>
            </a:extLst>
          </p:cNvPr>
          <p:cNvSpPr>
            <a:spLocks noGrp="1"/>
          </p:cNvSpPr>
          <p:nvPr>
            <p:ph type="dt" sz="half" idx="10"/>
          </p:nvPr>
        </p:nvSpPr>
        <p:spPr/>
        <p:txBody>
          <a:bodyPr/>
          <a:lstStyle/>
          <a:p>
            <a:fld id="{5170DD89-D972-4498-B248-3DAB7DE0AEBA}" type="datetime4">
              <a:rPr lang="sv-SE" noProof="0" smtClean="0"/>
              <a:t>21 september 2021</a:t>
            </a:fld>
            <a:endParaRPr lang="sv-SE" noProof="0"/>
          </a:p>
        </p:txBody>
      </p:sp>
      <p:sp>
        <p:nvSpPr>
          <p:cNvPr id="4" name="Platshållare för sidfot 3">
            <a:extLst>
              <a:ext uri="{FF2B5EF4-FFF2-40B4-BE49-F238E27FC236}">
                <a16:creationId xmlns:a16="http://schemas.microsoft.com/office/drawing/2014/main" id="{7AE7B583-3F43-41C0-921F-5DD7E5F614B9}"/>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2A93CF7F-5E4A-4B90-8BEA-0845E8942E34}"/>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8">
            <a:extLst>
              <a:ext uri="{FF2B5EF4-FFF2-40B4-BE49-F238E27FC236}">
                <a16:creationId xmlns:a16="http://schemas.microsoft.com/office/drawing/2014/main" id="{937FBD3E-A950-4F3E-AF94-D85EAC7C97F2}"/>
              </a:ext>
            </a:extLst>
          </p:cNvPr>
          <p:cNvSpPr>
            <a:spLocks noGrp="1"/>
          </p:cNvSpPr>
          <p:nvPr>
            <p:ph type="pic" sz="quarter" idx="20" hasCustomPrompt="1"/>
          </p:nvPr>
        </p:nvSpPr>
        <p:spPr>
          <a:xfrm>
            <a:off x="6096000" y="541338"/>
            <a:ext cx="5553075" cy="5554662"/>
          </a:xfrm>
          <a:solidFill>
            <a:schemeClr val="bg2"/>
          </a:solidFill>
        </p:spPr>
        <p:txBody>
          <a:bodyPr tIns="180000">
            <a:normAutofit/>
          </a:bodyPr>
          <a:lstStyle>
            <a:lvl1pPr algn="ctr">
              <a:defRPr sz="1200"/>
            </a:lvl1pPr>
          </a:lstStyle>
          <a:p>
            <a:r>
              <a:rPr lang="sv-SE" dirty="0"/>
              <a:t>Klicka för att infoga bild</a:t>
            </a:r>
          </a:p>
        </p:txBody>
      </p:sp>
      <p:sp>
        <p:nvSpPr>
          <p:cNvPr id="9" name="Platshållare för innehåll 8">
            <a:extLst>
              <a:ext uri="{FF2B5EF4-FFF2-40B4-BE49-F238E27FC236}">
                <a16:creationId xmlns:a16="http://schemas.microsoft.com/office/drawing/2014/main" id="{B1F830C9-3A0E-492A-99BC-C63579B4F4B5}"/>
              </a:ext>
            </a:extLst>
          </p:cNvPr>
          <p:cNvSpPr>
            <a:spLocks noGrp="1"/>
          </p:cNvSpPr>
          <p:nvPr>
            <p:ph sz="quarter" idx="21"/>
          </p:nvPr>
        </p:nvSpPr>
        <p:spPr>
          <a:xfrm>
            <a:off x="541337" y="1531939"/>
            <a:ext cx="5194800" cy="456406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1100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4BA68CC-DB28-4B88-9CBA-770620ACD5D6}"/>
              </a:ext>
            </a:extLst>
          </p:cNvPr>
          <p:cNvSpPr>
            <a:spLocks noGrp="1"/>
          </p:cNvSpPr>
          <p:nvPr>
            <p:ph type="title"/>
          </p:nvPr>
        </p:nvSpPr>
        <p:spPr>
          <a:xfrm>
            <a:off x="539999" y="541338"/>
            <a:ext cx="11109075" cy="719137"/>
          </a:xfrm>
          <a:prstGeom prst="rect">
            <a:avLst/>
          </a:prstGeom>
        </p:spPr>
        <p:txBody>
          <a:bodyPr vert="horz" lIns="0" tIns="0" rIns="0" bIns="0" rtlCol="0" anchor="t" anchorCtr="0">
            <a:noAutofit/>
          </a:bodyPr>
          <a:lstStyle/>
          <a:p>
            <a:r>
              <a:rPr lang="sv-SE" noProof="0" dirty="0"/>
              <a:t>KLICKA HÄR FÖR ATT ÄNDRA MALL FÖR RUBRIKFORMAT</a:t>
            </a:r>
          </a:p>
        </p:txBody>
      </p:sp>
      <p:sp>
        <p:nvSpPr>
          <p:cNvPr id="3" name="Platshållare för text 2">
            <a:extLst>
              <a:ext uri="{FF2B5EF4-FFF2-40B4-BE49-F238E27FC236}">
                <a16:creationId xmlns:a16="http://schemas.microsoft.com/office/drawing/2014/main" id="{8FBCF8BA-0667-4DED-A676-5AD756733F6E}"/>
              </a:ext>
            </a:extLst>
          </p:cNvPr>
          <p:cNvSpPr>
            <a:spLocks noGrp="1"/>
          </p:cNvSpPr>
          <p:nvPr>
            <p:ph type="body" idx="1"/>
          </p:nvPr>
        </p:nvSpPr>
        <p:spPr>
          <a:xfrm>
            <a:off x="541338" y="1260475"/>
            <a:ext cx="11107736" cy="4835525"/>
          </a:xfrm>
          <a:prstGeom prst="rect">
            <a:avLst/>
          </a:prstGeom>
        </p:spPr>
        <p:txBody>
          <a:bodyPr vert="horz" lIns="0" tIns="0" rIns="0" bIns="0" rtlCol="0" anchor="t" anchorCtr="0">
            <a:normAutofit/>
          </a:bodyPr>
          <a:lstStyle/>
          <a:p>
            <a:pPr lvl="0"/>
            <a:r>
              <a:rPr lang="sv-SE" noProof="0" dirty="0"/>
              <a:t>Klicka här för att ändra format</a:t>
            </a:r>
          </a:p>
          <a:p>
            <a:pPr lvl="1"/>
            <a:r>
              <a:rPr lang="sv-SE" noProof="0" dirty="0"/>
              <a:t>Nivå två</a:t>
            </a:r>
          </a:p>
          <a:p>
            <a:pPr lvl="2"/>
            <a:r>
              <a:rPr lang="sv-SE" noProof="0" dirty="0"/>
              <a:t>Nivå tre</a:t>
            </a:r>
          </a:p>
          <a:p>
            <a:pPr lvl="3"/>
            <a:r>
              <a:rPr lang="sv-SE" noProof="0" dirty="0"/>
              <a:t>Nivå fyra</a:t>
            </a:r>
          </a:p>
          <a:p>
            <a:pPr lvl="4"/>
            <a:r>
              <a:rPr lang="sv-SE" noProof="0" dirty="0"/>
              <a:t>Nivå fem</a:t>
            </a:r>
          </a:p>
          <a:p>
            <a:pPr lvl="5"/>
            <a:r>
              <a:rPr lang="sv-SE" noProof="0" dirty="0"/>
              <a:t>Nivå sex</a:t>
            </a:r>
          </a:p>
          <a:p>
            <a:pPr lvl="6"/>
            <a:r>
              <a:rPr lang="sv-SE" noProof="0" dirty="0"/>
              <a:t>Nivå sju</a:t>
            </a:r>
          </a:p>
          <a:p>
            <a:pPr lvl="7"/>
            <a:r>
              <a:rPr lang="sv-SE" noProof="0" dirty="0"/>
              <a:t>Nivå åtta</a:t>
            </a:r>
          </a:p>
          <a:p>
            <a:pPr lvl="8"/>
            <a:r>
              <a:rPr lang="sv-SE" noProof="0" dirty="0"/>
              <a:t>Nivå nio</a:t>
            </a:r>
          </a:p>
        </p:txBody>
      </p:sp>
      <p:sp>
        <p:nvSpPr>
          <p:cNvPr id="4" name="Platshållare för datum 3">
            <a:extLst>
              <a:ext uri="{FF2B5EF4-FFF2-40B4-BE49-F238E27FC236}">
                <a16:creationId xmlns:a16="http://schemas.microsoft.com/office/drawing/2014/main" id="{6C3C7A47-C79C-4440-9C6B-F3DFA2FA4DD6}"/>
              </a:ext>
            </a:extLst>
          </p:cNvPr>
          <p:cNvSpPr>
            <a:spLocks noGrp="1"/>
          </p:cNvSpPr>
          <p:nvPr>
            <p:ph type="dt" sz="half" idx="2"/>
          </p:nvPr>
        </p:nvSpPr>
        <p:spPr>
          <a:xfrm>
            <a:off x="10209600" y="6517048"/>
            <a:ext cx="1080000" cy="126000"/>
          </a:xfrm>
          <a:prstGeom prst="rect">
            <a:avLst/>
          </a:prstGeom>
          <a:noFill/>
        </p:spPr>
        <p:txBody>
          <a:bodyPr vert="horz" lIns="0" tIns="0" rIns="0" bIns="0" rtlCol="0" anchor="b" anchorCtr="0"/>
          <a:lstStyle>
            <a:lvl1pPr algn="r">
              <a:defRPr sz="800" spc="-10" baseline="0">
                <a:solidFill>
                  <a:schemeClr val="tx1"/>
                </a:solidFill>
              </a:defRPr>
            </a:lvl1pPr>
          </a:lstStyle>
          <a:p>
            <a:fld id="{D4C100F1-5717-4E63-942D-B8F55EDDA00B}" type="datetime4">
              <a:rPr lang="sv-SE" smtClean="0"/>
              <a:pPr/>
              <a:t>21 september 2021</a:t>
            </a:fld>
            <a:endParaRPr lang="sv-SE" dirty="0"/>
          </a:p>
        </p:txBody>
      </p:sp>
      <p:sp>
        <p:nvSpPr>
          <p:cNvPr id="5" name="Platshållare för sidfot 4">
            <a:extLst>
              <a:ext uri="{FF2B5EF4-FFF2-40B4-BE49-F238E27FC236}">
                <a16:creationId xmlns:a16="http://schemas.microsoft.com/office/drawing/2014/main" id="{C6550C90-805D-425D-AA38-0C18916B579F}"/>
              </a:ext>
            </a:extLst>
          </p:cNvPr>
          <p:cNvSpPr>
            <a:spLocks noGrp="1"/>
          </p:cNvSpPr>
          <p:nvPr>
            <p:ph type="ftr" sz="quarter" idx="3"/>
          </p:nvPr>
        </p:nvSpPr>
        <p:spPr>
          <a:xfrm>
            <a:off x="541338" y="6517048"/>
            <a:ext cx="1440000" cy="126000"/>
          </a:xfrm>
          <a:prstGeom prst="rect">
            <a:avLst/>
          </a:prstGeom>
        </p:spPr>
        <p:txBody>
          <a:bodyPr vert="horz" lIns="0" tIns="0" rIns="0" bIns="0" rtlCol="0" anchor="b" anchorCtr="0"/>
          <a:lstStyle>
            <a:lvl1pPr algn="l">
              <a:defRPr sz="800" spc="-10" baseline="0">
                <a:solidFill>
                  <a:schemeClr val="tx1"/>
                </a:solidFill>
              </a:defRPr>
            </a:lvl1pPr>
          </a:lstStyle>
          <a:p>
            <a:r>
              <a:rPr lang="sv-SE"/>
              <a:t>Prata med barn</a:t>
            </a:r>
            <a:endParaRPr lang="sv-SE" dirty="0"/>
          </a:p>
        </p:txBody>
      </p:sp>
      <p:sp>
        <p:nvSpPr>
          <p:cNvPr id="6" name="Platshållare för bildnummer 5">
            <a:extLst>
              <a:ext uri="{FF2B5EF4-FFF2-40B4-BE49-F238E27FC236}">
                <a16:creationId xmlns:a16="http://schemas.microsoft.com/office/drawing/2014/main" id="{0BD4F9FB-D972-4EE9-88E2-E8DA2A96BDF5}"/>
              </a:ext>
            </a:extLst>
          </p:cNvPr>
          <p:cNvSpPr>
            <a:spLocks noGrp="1"/>
          </p:cNvSpPr>
          <p:nvPr>
            <p:ph type="sldNum" sz="quarter" idx="4"/>
          </p:nvPr>
        </p:nvSpPr>
        <p:spPr>
          <a:xfrm>
            <a:off x="11289600" y="6517048"/>
            <a:ext cx="360000" cy="126000"/>
          </a:xfrm>
          <a:prstGeom prst="rect">
            <a:avLst/>
          </a:prstGeom>
        </p:spPr>
        <p:txBody>
          <a:bodyPr vert="horz" lIns="0" tIns="0" rIns="0" bIns="0" rtlCol="0" anchor="b" anchorCtr="0"/>
          <a:lstStyle>
            <a:lvl1pPr algn="r">
              <a:defRPr sz="800" b="0" spc="-10" baseline="0">
                <a:solidFill>
                  <a:schemeClr val="tx1"/>
                </a:solidFill>
                <a:latin typeface="+mn-lt"/>
              </a:defRPr>
            </a:lvl1pPr>
          </a:lstStyle>
          <a:p>
            <a:fld id="{250CB1B6-736A-4C70-AAFF-F6F2A96F43A4}" type="slidenum">
              <a:rPr lang="sv-SE" smtClean="0"/>
              <a:pPr/>
              <a:t>‹#›</a:t>
            </a:fld>
            <a:endParaRPr lang="sv-SE" dirty="0"/>
          </a:p>
        </p:txBody>
      </p:sp>
      <p:pic>
        <p:nvPicPr>
          <p:cNvPr id="8" name="Bild 7">
            <a:extLst>
              <a:ext uri="{FF2B5EF4-FFF2-40B4-BE49-F238E27FC236}">
                <a16:creationId xmlns:a16="http://schemas.microsoft.com/office/drawing/2014/main" id="{9BAE5168-C862-4624-AB14-51867E03701C}"/>
              </a:ext>
            </a:extLst>
          </p:cNvPr>
          <p:cNvPicPr>
            <a:picLocks noChangeAspect="1"/>
          </p:cNvPicPr>
          <p:nvPr userDrawn="1"/>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153025" y="6438900"/>
            <a:ext cx="1885950" cy="180975"/>
          </a:xfrm>
          <a:prstGeom prst="rect">
            <a:avLst/>
          </a:prstGeom>
        </p:spPr>
      </p:pic>
    </p:spTree>
    <p:extLst>
      <p:ext uri="{BB962C8B-B14F-4D97-AF65-F5344CB8AC3E}">
        <p14:creationId xmlns:p14="http://schemas.microsoft.com/office/powerpoint/2010/main" val="2567927268"/>
      </p:ext>
    </p:extLst>
  </p:cSld>
  <p:clrMap bg1="lt1" tx1="dk1" bg2="lt2" tx2="dk2" accent1="accent1" accent2="accent2" accent3="accent3" accent4="accent4" accent5="accent5" accent6="accent6" hlink="hlink" folHlink="folHlink"/>
  <p:sldLayoutIdLst>
    <p:sldLayoutId id="2147483654" r:id="rId1"/>
    <p:sldLayoutId id="2147483709" r:id="rId2"/>
    <p:sldLayoutId id="2147483710" r:id="rId3"/>
    <p:sldLayoutId id="2147483711" r:id="rId4"/>
    <p:sldLayoutId id="2147483712" r:id="rId5"/>
    <p:sldLayoutId id="2147483713" r:id="rId6"/>
    <p:sldLayoutId id="2147483719" r:id="rId7"/>
    <p:sldLayoutId id="2147483720" r:id="rId8"/>
    <p:sldLayoutId id="2147483684" r:id="rId9"/>
    <p:sldLayoutId id="2147483685" r:id="rId10"/>
    <p:sldLayoutId id="2147483721" r:id="rId11"/>
    <p:sldLayoutId id="2147483688" r:id="rId12"/>
    <p:sldLayoutId id="2147483722" r:id="rId13"/>
    <p:sldLayoutId id="2147483689" r:id="rId14"/>
    <p:sldLayoutId id="2147483690" r:id="rId15"/>
    <p:sldLayoutId id="2147483691" r:id="rId16"/>
    <p:sldLayoutId id="2147483692" r:id="rId17"/>
    <p:sldLayoutId id="2147483693" r:id="rId18"/>
    <p:sldLayoutId id="2147483694" r:id="rId19"/>
  </p:sldLayoutIdLst>
  <p:hf hdr="0"/>
  <p:txStyles>
    <p:titleStyle>
      <a:lvl1pPr algn="l" defTabSz="914400" rtl="0" eaLnBrk="1" latinLnBrk="0" hangingPunct="1">
        <a:lnSpc>
          <a:spcPct val="80000"/>
        </a:lnSpc>
        <a:spcBef>
          <a:spcPct val="0"/>
        </a:spcBef>
        <a:buNone/>
        <a:defRPr sz="3000" b="0" kern="1200" cap="all" baseline="0">
          <a:solidFill>
            <a:schemeClr val="tx2"/>
          </a:solidFill>
          <a:latin typeface="Franklin Gothic Heavy" panose="020B0903020102020204" pitchFamily="34" charset="0"/>
          <a:ea typeface="+mj-ea"/>
          <a:cs typeface="+mj-cs"/>
        </a:defRPr>
      </a:lvl1pPr>
    </p:titleStyle>
    <p:bodyStyle>
      <a:lvl1pPr marL="0" indent="0" algn="l" defTabSz="914400" rtl="0" eaLnBrk="1" latinLnBrk="0" hangingPunct="1">
        <a:lnSpc>
          <a:spcPct val="100000"/>
        </a:lnSpc>
        <a:spcBef>
          <a:spcPts val="600"/>
        </a:spcBef>
        <a:spcAft>
          <a:spcPts val="0"/>
        </a:spcAft>
        <a:buFontTx/>
        <a:buNone/>
        <a:defRPr sz="1800" kern="1200" spc="-20" baseline="0">
          <a:solidFill>
            <a:schemeClr val="tx1"/>
          </a:solidFill>
          <a:latin typeface="Avenir Next LT Pro" panose="020B0504020202020204" pitchFamily="34" charset="0"/>
          <a:ea typeface="+mn-ea"/>
          <a:cs typeface="+mn-cs"/>
        </a:defRPr>
      </a:lvl1pPr>
      <a:lvl2pPr marL="126000" indent="-126000" algn="l" defTabSz="914400" rtl="0" eaLnBrk="1" latinLnBrk="0" hangingPunct="1">
        <a:lnSpc>
          <a:spcPct val="100000"/>
        </a:lnSpc>
        <a:spcBef>
          <a:spcPts val="600"/>
        </a:spcBef>
        <a:spcAft>
          <a:spcPts val="0"/>
        </a:spcAft>
        <a:buFont typeface="Arial" panose="020B0604020202020204" pitchFamily="34" charset="0"/>
        <a:buChar char="•"/>
        <a:defRPr sz="1800" kern="1200" spc="-20" baseline="0">
          <a:solidFill>
            <a:schemeClr val="tx1"/>
          </a:solidFill>
          <a:latin typeface="Avenir Next LT Pro" panose="020B0504020202020204" pitchFamily="34" charset="0"/>
          <a:ea typeface="+mn-ea"/>
          <a:cs typeface="+mn-cs"/>
        </a:defRPr>
      </a:lvl2pPr>
      <a:lvl3pPr marL="252000" indent="-126000" algn="l" defTabSz="914400" rtl="0" eaLnBrk="1" latinLnBrk="0" hangingPunct="1">
        <a:lnSpc>
          <a:spcPct val="100000"/>
        </a:lnSpc>
        <a:spcBef>
          <a:spcPts val="300"/>
        </a:spcBef>
        <a:spcAft>
          <a:spcPts val="0"/>
        </a:spcAft>
        <a:buFont typeface="NeuzeitGro" pitchFamily="2" charset="0"/>
        <a:buChar char="–"/>
        <a:defRPr sz="1600" kern="1200" spc="-20" baseline="0">
          <a:solidFill>
            <a:schemeClr val="tx1"/>
          </a:solidFill>
          <a:latin typeface="Avenir Next LT Pro" panose="020B0504020202020204" pitchFamily="34" charset="0"/>
          <a:ea typeface="+mn-ea"/>
          <a:cs typeface="+mn-cs"/>
        </a:defRPr>
      </a:lvl3pPr>
      <a:lvl4pPr marL="0" indent="0" algn="l" defTabSz="914400" rtl="0" eaLnBrk="1" latinLnBrk="0" hangingPunct="1">
        <a:lnSpc>
          <a:spcPct val="100000"/>
        </a:lnSpc>
        <a:spcBef>
          <a:spcPts val="500"/>
        </a:spcBef>
        <a:spcAft>
          <a:spcPts val="0"/>
        </a:spcAft>
        <a:buFontTx/>
        <a:buNone/>
        <a:defRPr sz="1600" kern="1200" spc="-20" baseline="0">
          <a:solidFill>
            <a:schemeClr val="tx1"/>
          </a:solidFill>
          <a:latin typeface="Avenir Next LT Pro" panose="020B0504020202020204" pitchFamily="34" charset="0"/>
          <a:ea typeface="+mn-ea"/>
          <a:cs typeface="+mn-cs"/>
        </a:defRPr>
      </a:lvl4pPr>
      <a:lvl5pPr marL="126000" marR="0" indent="-1260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600" kern="1200" spc="-20" baseline="0">
          <a:solidFill>
            <a:schemeClr val="tx1"/>
          </a:solidFill>
          <a:latin typeface="Avenir Next LT Pro" panose="020B0504020202020204" pitchFamily="34" charset="0"/>
          <a:ea typeface="+mn-ea"/>
          <a:cs typeface="+mn-cs"/>
        </a:defRPr>
      </a:lvl5pPr>
      <a:lvl6pPr marL="252000" marR="0" indent="-126000" algn="l" defTabSz="914400" rtl="0" eaLnBrk="1" fontAlgn="auto" latinLnBrk="0" hangingPunct="1">
        <a:lnSpc>
          <a:spcPct val="100000"/>
        </a:lnSpc>
        <a:spcBef>
          <a:spcPts val="200"/>
        </a:spcBef>
        <a:spcAft>
          <a:spcPts val="0"/>
        </a:spcAft>
        <a:buClrTx/>
        <a:buSzTx/>
        <a:buFont typeface="NeuzeitGro" pitchFamily="2" charset="0"/>
        <a:buChar char="–"/>
        <a:tabLst/>
        <a:defRPr sz="1400" kern="1200" spc="-20" baseline="0">
          <a:solidFill>
            <a:schemeClr val="tx1"/>
          </a:solidFill>
          <a:latin typeface="Avenir Next LT Pro" panose="020B0504020202020204" pitchFamily="34" charset="0"/>
          <a:ea typeface="+mn-ea"/>
          <a:cs typeface="+mn-cs"/>
        </a:defRPr>
      </a:lvl6pPr>
      <a:lvl7pPr marL="0" indent="0" algn="l" defTabSz="914400" rtl="0" eaLnBrk="1" latinLnBrk="0" hangingPunct="1">
        <a:lnSpc>
          <a:spcPct val="100000"/>
        </a:lnSpc>
        <a:spcBef>
          <a:spcPts val="400"/>
        </a:spcBef>
        <a:spcAft>
          <a:spcPts val="0"/>
        </a:spcAft>
        <a:buFontTx/>
        <a:buNone/>
        <a:defRPr sz="1400" kern="1200" spc="-20" baseline="0">
          <a:solidFill>
            <a:schemeClr val="tx1"/>
          </a:solidFill>
          <a:latin typeface="Avenir Next LT Pro" panose="020B0504020202020204" pitchFamily="34" charset="0"/>
          <a:ea typeface="+mn-ea"/>
          <a:cs typeface="+mn-cs"/>
        </a:defRPr>
      </a:lvl7pPr>
      <a:lvl8pPr marL="126000" marR="0" indent="-1260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400" kern="1200" spc="-20" baseline="0">
          <a:solidFill>
            <a:schemeClr val="tx1"/>
          </a:solidFill>
          <a:latin typeface="Avenir Next LT Pro" panose="020B0504020202020204" pitchFamily="34" charset="0"/>
          <a:ea typeface="+mn-ea"/>
          <a:cs typeface="+mn-cs"/>
        </a:defRPr>
      </a:lvl8pPr>
      <a:lvl9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200" kern="1200" spc="-20" baseline="0">
          <a:solidFill>
            <a:schemeClr val="tx1"/>
          </a:solidFill>
          <a:latin typeface="Avenir Next LT Pro" panose="020B0504020202020204" pitchFamily="34" charset="0"/>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41" userDrawn="1">
          <p15:clr>
            <a:srgbClr val="F26B43"/>
          </p15:clr>
        </p15:guide>
        <p15:guide id="3" pos="7338" userDrawn="1">
          <p15:clr>
            <a:srgbClr val="F26B43"/>
          </p15:clr>
        </p15:guide>
        <p15:guide id="4" orient="horz" pos="2160" userDrawn="1">
          <p15:clr>
            <a:srgbClr val="F26B43"/>
          </p15:clr>
        </p15:guide>
        <p15:guide id="5" orient="horz" pos="341" userDrawn="1">
          <p15:clr>
            <a:srgbClr val="F26B43"/>
          </p15:clr>
        </p15:guide>
        <p15:guide id="6" orient="horz" pos="4170" userDrawn="1">
          <p15:clr>
            <a:srgbClr val="F26B43"/>
          </p15:clr>
        </p15:guide>
        <p15:guide id="7" orient="horz" pos="794" userDrawn="1">
          <p15:clr>
            <a:srgbClr val="F26B43"/>
          </p15:clr>
        </p15:guide>
        <p15:guide id="8" orient="horz"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85CA6115-4F8C-421A-BC87-F4F34C8B44FE}"/>
              </a:ext>
            </a:extLst>
          </p:cNvPr>
          <p:cNvSpPr>
            <a:spLocks noGrp="1"/>
          </p:cNvSpPr>
          <p:nvPr>
            <p:ph type="pic" sz="quarter" idx="14"/>
          </p:nvPr>
        </p:nvSpPr>
        <p:spPr/>
      </p:sp>
      <p:sp>
        <p:nvSpPr>
          <p:cNvPr id="3" name="Platshållare för text 2">
            <a:extLst>
              <a:ext uri="{FF2B5EF4-FFF2-40B4-BE49-F238E27FC236}">
                <a16:creationId xmlns:a16="http://schemas.microsoft.com/office/drawing/2014/main" id="{A0B27D7B-4814-4814-ABBD-CD7A8CD3536B}"/>
              </a:ext>
            </a:extLst>
          </p:cNvPr>
          <p:cNvSpPr>
            <a:spLocks noGrp="1"/>
          </p:cNvSpPr>
          <p:nvPr>
            <p:ph type="body" sz="quarter" idx="13"/>
          </p:nvPr>
        </p:nvSpPr>
        <p:spPr/>
        <p:txBody>
          <a:bodyPr/>
          <a:lstStyle/>
          <a:p>
            <a:r>
              <a:rPr lang="sv-SE" dirty="0"/>
              <a:t>Diskussionsfrågor</a:t>
            </a:r>
          </a:p>
        </p:txBody>
      </p:sp>
      <p:sp>
        <p:nvSpPr>
          <p:cNvPr id="4" name="Platshållare för bild 3">
            <a:extLst>
              <a:ext uri="{FF2B5EF4-FFF2-40B4-BE49-F238E27FC236}">
                <a16:creationId xmlns:a16="http://schemas.microsoft.com/office/drawing/2014/main" id="{2DCFC716-4E5E-47C5-B7DE-3CE4054E684D}"/>
              </a:ext>
            </a:extLst>
          </p:cNvPr>
          <p:cNvSpPr>
            <a:spLocks noGrp="1"/>
          </p:cNvSpPr>
          <p:nvPr>
            <p:ph type="pic" sz="quarter" idx="16"/>
          </p:nvPr>
        </p:nvSpPr>
        <p:spPr/>
      </p:sp>
      <p:sp>
        <p:nvSpPr>
          <p:cNvPr id="5" name="Platshållare för tabell 4">
            <a:extLst>
              <a:ext uri="{FF2B5EF4-FFF2-40B4-BE49-F238E27FC236}">
                <a16:creationId xmlns:a16="http://schemas.microsoft.com/office/drawing/2014/main" id="{51A256D5-7988-49E0-B25B-47705C1E66AC}"/>
              </a:ext>
            </a:extLst>
          </p:cNvPr>
          <p:cNvSpPr>
            <a:spLocks noGrp="1"/>
          </p:cNvSpPr>
          <p:nvPr>
            <p:ph type="tbl" sz="quarter" idx="15"/>
          </p:nvPr>
        </p:nvSpPr>
        <p:spPr/>
      </p:sp>
      <p:sp>
        <p:nvSpPr>
          <p:cNvPr id="6" name="Platshållare för text 5">
            <a:extLst>
              <a:ext uri="{FF2B5EF4-FFF2-40B4-BE49-F238E27FC236}">
                <a16:creationId xmlns:a16="http://schemas.microsoft.com/office/drawing/2014/main" id="{37445FF4-A209-4F5B-BBF4-597F42C1B0E4}"/>
              </a:ext>
            </a:extLst>
          </p:cNvPr>
          <p:cNvSpPr>
            <a:spLocks noGrp="1"/>
          </p:cNvSpPr>
          <p:nvPr>
            <p:ph type="body" sz="quarter" idx="17"/>
          </p:nvPr>
        </p:nvSpPr>
        <p:spPr/>
        <p:txBody>
          <a:bodyPr/>
          <a:lstStyle/>
          <a:p>
            <a:r>
              <a:rPr lang="sv-SE" dirty="0"/>
              <a:t>Under ett samtal</a:t>
            </a:r>
          </a:p>
        </p:txBody>
      </p:sp>
    </p:spTree>
    <p:extLst>
      <p:ext uri="{BB962C8B-B14F-4D97-AF65-F5344CB8AC3E}">
        <p14:creationId xmlns:p14="http://schemas.microsoft.com/office/powerpoint/2010/main" val="334777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597873-D9A6-4B90-A912-A77DE71AF9DA}"/>
              </a:ext>
            </a:extLst>
          </p:cNvPr>
          <p:cNvSpPr>
            <a:spLocks noGrp="1"/>
          </p:cNvSpPr>
          <p:nvPr>
            <p:ph type="dt" sz="half" idx="10"/>
          </p:nvPr>
        </p:nvSpPr>
        <p:spPr/>
        <p:txBody>
          <a:bodyPr/>
          <a:lstStyle/>
          <a:p>
            <a:fld id="{F1176695-F82B-4786-BFF1-1F221B2A12CE}" type="datetime4">
              <a:rPr lang="sv-SE" smtClean="0"/>
              <a:t>21 september 2021</a:t>
            </a:fld>
            <a:endParaRPr lang="sv-SE" dirty="0"/>
          </a:p>
        </p:txBody>
      </p:sp>
      <p:sp>
        <p:nvSpPr>
          <p:cNvPr id="3" name="Platshållare för sidfot 2">
            <a:extLst>
              <a:ext uri="{FF2B5EF4-FFF2-40B4-BE49-F238E27FC236}">
                <a16:creationId xmlns:a16="http://schemas.microsoft.com/office/drawing/2014/main" id="{66FCA992-F213-44D2-AA17-DC40A836CE16}"/>
              </a:ext>
            </a:extLst>
          </p:cNvPr>
          <p:cNvSpPr>
            <a:spLocks noGrp="1"/>
          </p:cNvSpPr>
          <p:nvPr>
            <p:ph type="ftr" sz="quarter" idx="11"/>
          </p:nvPr>
        </p:nvSpPr>
        <p:spPr/>
        <p:txBody>
          <a:bodyPr/>
          <a:lstStyle/>
          <a:p>
            <a:r>
              <a:rPr lang="sv-SE" dirty="0"/>
              <a:t>www.pratamedbarn.nu</a:t>
            </a:r>
          </a:p>
        </p:txBody>
      </p:sp>
      <p:sp>
        <p:nvSpPr>
          <p:cNvPr id="4" name="Platshållare för bildnummer 3">
            <a:extLst>
              <a:ext uri="{FF2B5EF4-FFF2-40B4-BE49-F238E27FC236}">
                <a16:creationId xmlns:a16="http://schemas.microsoft.com/office/drawing/2014/main" id="{1C0C0A6F-1755-47DB-B199-8A4C7D3523DB}"/>
              </a:ext>
            </a:extLst>
          </p:cNvPr>
          <p:cNvSpPr>
            <a:spLocks noGrp="1"/>
          </p:cNvSpPr>
          <p:nvPr>
            <p:ph type="sldNum" sz="quarter" idx="12"/>
          </p:nvPr>
        </p:nvSpPr>
        <p:spPr/>
        <p:txBody>
          <a:bodyPr/>
          <a:lstStyle/>
          <a:p>
            <a:pPr algn="r"/>
            <a:fld id="{250CB1B6-736A-4C70-AAFF-F6F2A96F43A4}" type="slidenum">
              <a:rPr lang="sv-SE" smtClean="0"/>
              <a:pPr algn="r"/>
              <a:t>2</a:t>
            </a:fld>
            <a:endParaRPr lang="sv-SE" dirty="0"/>
          </a:p>
        </p:txBody>
      </p:sp>
      <p:sp>
        <p:nvSpPr>
          <p:cNvPr id="5" name="Platshållare för bild 4">
            <a:extLst>
              <a:ext uri="{FF2B5EF4-FFF2-40B4-BE49-F238E27FC236}">
                <a16:creationId xmlns:a16="http://schemas.microsoft.com/office/drawing/2014/main" id="{B72205B6-F9A8-4AFD-9024-3BF9FDCF7DF5}"/>
              </a:ext>
            </a:extLst>
          </p:cNvPr>
          <p:cNvSpPr>
            <a:spLocks noGrp="1"/>
          </p:cNvSpPr>
          <p:nvPr>
            <p:ph type="pic" sz="quarter" idx="13"/>
          </p:nvPr>
        </p:nvSpPr>
        <p:spPr>
          <a:solidFill>
            <a:schemeClr val="bg2">
              <a:alpha val="50000"/>
            </a:schemeClr>
          </a:solidFill>
        </p:spPr>
      </p:sp>
      <p:sp>
        <p:nvSpPr>
          <p:cNvPr id="7" name="Platshållare för innehåll 6">
            <a:extLst>
              <a:ext uri="{FF2B5EF4-FFF2-40B4-BE49-F238E27FC236}">
                <a16:creationId xmlns:a16="http://schemas.microsoft.com/office/drawing/2014/main" id="{17631053-1409-47F5-B559-87548E11BFF9}"/>
              </a:ext>
            </a:extLst>
          </p:cNvPr>
          <p:cNvSpPr>
            <a:spLocks noGrp="1"/>
          </p:cNvSpPr>
          <p:nvPr>
            <p:ph sz="quarter" idx="14"/>
          </p:nvPr>
        </p:nvSpPr>
        <p:spPr>
          <a:xfrm>
            <a:off x="898888" y="1652588"/>
            <a:ext cx="4834800" cy="3972172"/>
          </a:xfrm>
        </p:spPr>
        <p:txBody>
          <a:bodyPr>
            <a:normAutofit fontScale="25000" lnSpcReduction="20000"/>
          </a:bodyPr>
          <a:lstStyle/>
          <a:p>
            <a:pPr>
              <a:lnSpc>
                <a:spcPct val="120000"/>
              </a:lnSpc>
            </a:pPr>
            <a:r>
              <a:rPr lang="sv-SE" sz="8800" dirty="0">
                <a:solidFill>
                  <a:schemeClr val="tx2"/>
                </a:solidFill>
                <a:latin typeface="Franklin Gothic Medium" panose="020B0603020102020204" pitchFamily="34" charset="0"/>
              </a:rPr>
              <a:t>I filmen ”Gå in i samtalet med en hypotes” pratar panelen om att socialarbetare ibland undviker att ställa vissa frågor om de känner sig osäkra på att kunna ”härbärgera” </a:t>
            </a:r>
            <a:br>
              <a:rPr lang="sv-SE" sz="8800" dirty="0">
                <a:solidFill>
                  <a:schemeClr val="tx2"/>
                </a:solidFill>
                <a:latin typeface="Franklin Gothic Medium" panose="020B0603020102020204" pitchFamily="34" charset="0"/>
              </a:rPr>
            </a:br>
            <a:r>
              <a:rPr lang="sv-SE" sz="8800" dirty="0">
                <a:solidFill>
                  <a:schemeClr val="tx2"/>
                </a:solidFill>
                <a:latin typeface="Franklin Gothic Medium" panose="020B0603020102020204" pitchFamily="34" charset="0"/>
              </a:rPr>
              <a:t>(ta emot/uthärda) det barnet berättar. </a:t>
            </a:r>
            <a:br>
              <a:rPr lang="sv-SE" sz="8800" dirty="0">
                <a:solidFill>
                  <a:schemeClr val="tx2"/>
                </a:solidFill>
                <a:latin typeface="Franklin Gothic Medium" panose="020B0603020102020204" pitchFamily="34" charset="0"/>
              </a:rPr>
            </a:br>
            <a:br>
              <a:rPr lang="sv-SE" sz="8800" dirty="0">
                <a:solidFill>
                  <a:schemeClr val="tx2"/>
                </a:solidFill>
                <a:latin typeface="Franklin Gothic Medium" panose="020B0603020102020204" pitchFamily="34" charset="0"/>
              </a:rPr>
            </a:br>
            <a:r>
              <a:rPr lang="sv-SE" sz="8800" dirty="0">
                <a:solidFill>
                  <a:schemeClr val="tx2"/>
                </a:solidFill>
                <a:latin typeface="Franklin Gothic Medium" panose="020B0603020102020204" pitchFamily="34" charset="0"/>
              </a:rPr>
              <a:t>Vad innebär det att kunna härbärgera ett barns berättelse? </a:t>
            </a:r>
            <a:br>
              <a:rPr lang="sv-SE" sz="8800" dirty="0">
                <a:solidFill>
                  <a:schemeClr val="tx2"/>
                </a:solidFill>
                <a:latin typeface="Franklin Gothic Medium" panose="020B0603020102020204" pitchFamily="34" charset="0"/>
              </a:rPr>
            </a:br>
            <a:br>
              <a:rPr lang="sv-SE" sz="8800" dirty="0">
                <a:solidFill>
                  <a:schemeClr val="tx2"/>
                </a:solidFill>
                <a:latin typeface="Franklin Gothic Medium" panose="020B0603020102020204" pitchFamily="34" charset="0"/>
              </a:rPr>
            </a:br>
            <a:r>
              <a:rPr lang="sv-SE" sz="8800" dirty="0">
                <a:solidFill>
                  <a:schemeClr val="tx2"/>
                </a:solidFill>
                <a:latin typeface="Franklin Gothic Medium" panose="020B0603020102020204" pitchFamily="34" charset="0"/>
              </a:rPr>
              <a:t>Har ni erfarenheter från situationer där det har varit svårt att göra det? </a:t>
            </a:r>
            <a:br>
              <a:rPr lang="sv-SE" sz="9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endParaRPr lang="sv-SE" sz="2600" dirty="0">
              <a:solidFill>
                <a:schemeClr val="tx2"/>
              </a:solidFill>
              <a:latin typeface="Franklin Gothic Medium" panose="020B0603020102020204" pitchFamily="34" charset="0"/>
            </a:endParaRPr>
          </a:p>
          <a:p>
            <a:pPr marL="285750" indent="-285750">
              <a:buFont typeface="Wingdings" panose="05000000000000000000" pitchFamily="2" charset="2"/>
              <a:buChar char="§"/>
            </a:pPr>
            <a:endParaRPr lang="sv-SE" dirty="0"/>
          </a:p>
        </p:txBody>
      </p:sp>
      <p:pic>
        <p:nvPicPr>
          <p:cNvPr id="12" name="Platshållare för bild 11" descr="En bild som visar inomhus, person&#10;&#10;Automatiskt genererad beskrivning">
            <a:extLst>
              <a:ext uri="{FF2B5EF4-FFF2-40B4-BE49-F238E27FC236}">
                <a16:creationId xmlns:a16="http://schemas.microsoft.com/office/drawing/2014/main" id="{05156F08-D768-460C-931C-2BBD71ECF915}"/>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0089" r="17805"/>
          <a:stretch/>
        </p:blipFill>
        <p:spPr>
          <a:xfrm>
            <a:off x="6092825" y="541338"/>
            <a:ext cx="5556250" cy="5556250"/>
          </a:xfrm>
        </p:spPr>
      </p:pic>
      <p:sp>
        <p:nvSpPr>
          <p:cNvPr id="8" name="Rubrik 5">
            <a:extLst>
              <a:ext uri="{FF2B5EF4-FFF2-40B4-BE49-F238E27FC236}">
                <a16:creationId xmlns:a16="http://schemas.microsoft.com/office/drawing/2014/main" id="{C642D88D-B9A0-47B5-B458-6025EDD346B7}"/>
              </a:ext>
            </a:extLst>
          </p:cNvPr>
          <p:cNvSpPr>
            <a:spLocks noGrp="1"/>
          </p:cNvSpPr>
          <p:nvPr>
            <p:ph type="title"/>
          </p:nvPr>
        </p:nvSpPr>
        <p:spPr>
          <a:xfrm>
            <a:off x="898888" y="962253"/>
            <a:ext cx="4834800" cy="580797"/>
          </a:xfrm>
        </p:spPr>
        <p:txBody>
          <a:bodyPr/>
          <a:lstStyle/>
          <a:p>
            <a:pPr>
              <a:lnSpc>
                <a:spcPct val="100000"/>
              </a:lnSpc>
            </a:pPr>
            <a:r>
              <a:rPr lang="sv-SE" sz="2800" dirty="0"/>
              <a:t>Svåra Frågor</a:t>
            </a:r>
          </a:p>
        </p:txBody>
      </p:sp>
    </p:spTree>
    <p:extLst>
      <p:ext uri="{BB962C8B-B14F-4D97-AF65-F5344CB8AC3E}">
        <p14:creationId xmlns:p14="http://schemas.microsoft.com/office/powerpoint/2010/main" val="317265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D5054F7-EAB5-4679-A865-BB05B835FD48}"/>
              </a:ext>
            </a:extLst>
          </p:cNvPr>
          <p:cNvSpPr>
            <a:spLocks noGrp="1"/>
          </p:cNvSpPr>
          <p:nvPr>
            <p:ph type="dt" sz="half" idx="10"/>
          </p:nvPr>
        </p:nvSpPr>
        <p:spPr/>
        <p:txBody>
          <a:bodyPr/>
          <a:lstStyle/>
          <a:p>
            <a:fld id="{F1176695-F82B-4786-BFF1-1F221B2A12CE}" type="datetime4">
              <a:rPr lang="sv-SE" smtClean="0"/>
              <a:t>21 september 2021</a:t>
            </a:fld>
            <a:endParaRPr lang="sv-SE" dirty="0"/>
          </a:p>
        </p:txBody>
      </p:sp>
      <p:sp>
        <p:nvSpPr>
          <p:cNvPr id="3" name="Platshållare för sidfot 2">
            <a:extLst>
              <a:ext uri="{FF2B5EF4-FFF2-40B4-BE49-F238E27FC236}">
                <a16:creationId xmlns:a16="http://schemas.microsoft.com/office/drawing/2014/main" id="{D25D8161-6BEA-40DE-BAA6-2C97DE74EE60}"/>
              </a:ext>
            </a:extLst>
          </p:cNvPr>
          <p:cNvSpPr>
            <a:spLocks noGrp="1"/>
          </p:cNvSpPr>
          <p:nvPr>
            <p:ph type="ftr" sz="quarter" idx="11"/>
          </p:nvPr>
        </p:nvSpPr>
        <p:spPr/>
        <p:txBody>
          <a:bodyPr/>
          <a:lstStyle/>
          <a:p>
            <a:r>
              <a:rPr lang="sv-SE" dirty="0"/>
              <a:t>www.pratamedbarn.nu</a:t>
            </a:r>
          </a:p>
        </p:txBody>
      </p:sp>
      <p:sp>
        <p:nvSpPr>
          <p:cNvPr id="4" name="Platshållare för bildnummer 3">
            <a:extLst>
              <a:ext uri="{FF2B5EF4-FFF2-40B4-BE49-F238E27FC236}">
                <a16:creationId xmlns:a16="http://schemas.microsoft.com/office/drawing/2014/main" id="{1BD0F897-B684-4C4C-B4CC-E15B1C2ECE07}"/>
              </a:ext>
            </a:extLst>
          </p:cNvPr>
          <p:cNvSpPr>
            <a:spLocks noGrp="1"/>
          </p:cNvSpPr>
          <p:nvPr>
            <p:ph type="sldNum" sz="quarter" idx="12"/>
          </p:nvPr>
        </p:nvSpPr>
        <p:spPr/>
        <p:txBody>
          <a:bodyPr/>
          <a:lstStyle/>
          <a:p>
            <a:pPr algn="r"/>
            <a:fld id="{250CB1B6-736A-4C70-AAFF-F6F2A96F43A4}" type="slidenum">
              <a:rPr lang="sv-SE" smtClean="0"/>
              <a:pPr algn="r"/>
              <a:t>3</a:t>
            </a:fld>
            <a:endParaRPr lang="sv-SE" dirty="0"/>
          </a:p>
        </p:txBody>
      </p:sp>
      <p:sp>
        <p:nvSpPr>
          <p:cNvPr id="5" name="Platshållare för bild 4">
            <a:extLst>
              <a:ext uri="{FF2B5EF4-FFF2-40B4-BE49-F238E27FC236}">
                <a16:creationId xmlns:a16="http://schemas.microsoft.com/office/drawing/2014/main" id="{CFE31276-051A-4AC8-BC13-2D8D2AFE226C}"/>
              </a:ext>
            </a:extLst>
          </p:cNvPr>
          <p:cNvSpPr>
            <a:spLocks noGrp="1"/>
          </p:cNvSpPr>
          <p:nvPr>
            <p:ph type="pic" sz="quarter" idx="13"/>
          </p:nvPr>
        </p:nvSpPr>
        <p:spPr>
          <a:solidFill>
            <a:schemeClr val="bg2">
              <a:alpha val="50000"/>
            </a:schemeClr>
          </a:solidFill>
        </p:spPr>
      </p:sp>
      <p:sp>
        <p:nvSpPr>
          <p:cNvPr id="7" name="Platshållare för innehåll 6">
            <a:extLst>
              <a:ext uri="{FF2B5EF4-FFF2-40B4-BE49-F238E27FC236}">
                <a16:creationId xmlns:a16="http://schemas.microsoft.com/office/drawing/2014/main" id="{FA51F182-6899-45BE-B444-08B7DD986E90}"/>
              </a:ext>
            </a:extLst>
          </p:cNvPr>
          <p:cNvSpPr>
            <a:spLocks noGrp="1"/>
          </p:cNvSpPr>
          <p:nvPr>
            <p:ph sz="quarter" idx="14"/>
          </p:nvPr>
        </p:nvSpPr>
        <p:spPr>
          <a:xfrm>
            <a:off x="900475" y="1292771"/>
            <a:ext cx="4834800" cy="4481203"/>
          </a:xfrm>
        </p:spPr>
        <p:txBody>
          <a:bodyPr>
            <a:normAutofit/>
          </a:bodyPr>
          <a:lstStyle/>
          <a:p>
            <a:r>
              <a:rPr lang="sv-SE" sz="2600" dirty="0">
                <a:solidFill>
                  <a:schemeClr val="tx2"/>
                </a:solidFill>
                <a:latin typeface="Franklin Gothic Medium" panose="020B0603020102020204" pitchFamily="34" charset="0"/>
              </a:rPr>
              <a:t>Hur gör ni när barn är tysta och inte vill prata? </a:t>
            </a:r>
            <a:br>
              <a:rPr lang="sv-SE" sz="2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r>
              <a:rPr lang="sv-SE" sz="2600" dirty="0">
                <a:solidFill>
                  <a:schemeClr val="tx2"/>
                </a:solidFill>
                <a:latin typeface="Franklin Gothic Medium" panose="020B0603020102020204" pitchFamily="34" charset="0"/>
              </a:rPr>
              <a:t>Dela med er av era erfarenheter.</a:t>
            </a:r>
          </a:p>
        </p:txBody>
      </p:sp>
      <p:pic>
        <p:nvPicPr>
          <p:cNvPr id="10" name="Platshållare för bild 9" descr="En bild som visar inomhus, person, fönster&#10;&#10;Automatiskt genererad beskrivning">
            <a:extLst>
              <a:ext uri="{FF2B5EF4-FFF2-40B4-BE49-F238E27FC236}">
                <a16:creationId xmlns:a16="http://schemas.microsoft.com/office/drawing/2014/main" id="{D7D310D7-7D46-4FE4-9C03-9B78BF1F95F6}"/>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6310" r="41584"/>
          <a:stretch/>
        </p:blipFill>
        <p:spPr>
          <a:xfrm>
            <a:off x="6092825" y="541338"/>
            <a:ext cx="5556250" cy="5556250"/>
          </a:xfrm>
        </p:spPr>
      </p:pic>
    </p:spTree>
    <p:extLst>
      <p:ext uri="{BB962C8B-B14F-4D97-AF65-F5344CB8AC3E}">
        <p14:creationId xmlns:p14="http://schemas.microsoft.com/office/powerpoint/2010/main" val="9759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597873-D9A6-4B90-A912-A77DE71AF9DA}"/>
              </a:ext>
            </a:extLst>
          </p:cNvPr>
          <p:cNvSpPr>
            <a:spLocks noGrp="1"/>
          </p:cNvSpPr>
          <p:nvPr>
            <p:ph type="dt" sz="half" idx="10"/>
          </p:nvPr>
        </p:nvSpPr>
        <p:spPr/>
        <p:txBody>
          <a:bodyPr/>
          <a:lstStyle/>
          <a:p>
            <a:fld id="{F1176695-F82B-4786-BFF1-1F221B2A12CE}" type="datetime4">
              <a:rPr lang="sv-SE" smtClean="0"/>
              <a:t>21 september 2021</a:t>
            </a:fld>
            <a:endParaRPr lang="sv-SE" dirty="0"/>
          </a:p>
        </p:txBody>
      </p:sp>
      <p:sp>
        <p:nvSpPr>
          <p:cNvPr id="3" name="Platshållare för sidfot 2">
            <a:extLst>
              <a:ext uri="{FF2B5EF4-FFF2-40B4-BE49-F238E27FC236}">
                <a16:creationId xmlns:a16="http://schemas.microsoft.com/office/drawing/2014/main" id="{66FCA992-F213-44D2-AA17-DC40A836CE16}"/>
              </a:ext>
            </a:extLst>
          </p:cNvPr>
          <p:cNvSpPr>
            <a:spLocks noGrp="1"/>
          </p:cNvSpPr>
          <p:nvPr>
            <p:ph type="ftr" sz="quarter" idx="11"/>
          </p:nvPr>
        </p:nvSpPr>
        <p:spPr/>
        <p:txBody>
          <a:bodyPr/>
          <a:lstStyle/>
          <a:p>
            <a:r>
              <a:rPr lang="sv-SE" dirty="0"/>
              <a:t>www.pratamedbarn.nu</a:t>
            </a:r>
          </a:p>
        </p:txBody>
      </p:sp>
      <p:sp>
        <p:nvSpPr>
          <p:cNvPr id="4" name="Platshållare för bildnummer 3">
            <a:extLst>
              <a:ext uri="{FF2B5EF4-FFF2-40B4-BE49-F238E27FC236}">
                <a16:creationId xmlns:a16="http://schemas.microsoft.com/office/drawing/2014/main" id="{1C0C0A6F-1755-47DB-B199-8A4C7D3523DB}"/>
              </a:ext>
            </a:extLst>
          </p:cNvPr>
          <p:cNvSpPr>
            <a:spLocks noGrp="1"/>
          </p:cNvSpPr>
          <p:nvPr>
            <p:ph type="sldNum" sz="quarter" idx="12"/>
          </p:nvPr>
        </p:nvSpPr>
        <p:spPr/>
        <p:txBody>
          <a:bodyPr/>
          <a:lstStyle/>
          <a:p>
            <a:pPr algn="r"/>
            <a:fld id="{250CB1B6-736A-4C70-AAFF-F6F2A96F43A4}" type="slidenum">
              <a:rPr lang="sv-SE" smtClean="0"/>
              <a:pPr algn="r"/>
              <a:t>4</a:t>
            </a:fld>
            <a:endParaRPr lang="sv-SE" dirty="0"/>
          </a:p>
        </p:txBody>
      </p:sp>
      <p:sp>
        <p:nvSpPr>
          <p:cNvPr id="5" name="Platshållare för bild 4">
            <a:extLst>
              <a:ext uri="{FF2B5EF4-FFF2-40B4-BE49-F238E27FC236}">
                <a16:creationId xmlns:a16="http://schemas.microsoft.com/office/drawing/2014/main" id="{B72205B6-F9A8-4AFD-9024-3BF9FDCF7DF5}"/>
              </a:ext>
            </a:extLst>
          </p:cNvPr>
          <p:cNvSpPr>
            <a:spLocks noGrp="1"/>
          </p:cNvSpPr>
          <p:nvPr>
            <p:ph type="pic" sz="quarter" idx="13"/>
          </p:nvPr>
        </p:nvSpPr>
        <p:spPr>
          <a:xfrm>
            <a:off x="536575" y="541338"/>
            <a:ext cx="5556250" cy="5556250"/>
          </a:xfrm>
          <a:solidFill>
            <a:schemeClr val="bg2">
              <a:alpha val="50000"/>
            </a:schemeClr>
          </a:solidFill>
        </p:spPr>
      </p:sp>
      <p:pic>
        <p:nvPicPr>
          <p:cNvPr id="12" name="Platshållare för bild 11">
            <a:extLst>
              <a:ext uri="{FF2B5EF4-FFF2-40B4-BE49-F238E27FC236}">
                <a16:creationId xmlns:a16="http://schemas.microsoft.com/office/drawing/2014/main" id="{05156F08-D768-460C-931C-2BBD71ECF91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8947" r="28947"/>
          <a:stretch/>
        </p:blipFill>
        <p:spPr>
          <a:xfrm>
            <a:off x="6092825" y="541338"/>
            <a:ext cx="5556250" cy="5556250"/>
          </a:xfrm>
        </p:spPr>
      </p:pic>
      <p:sp>
        <p:nvSpPr>
          <p:cNvPr id="9" name="Platshållare för innehåll 6">
            <a:extLst>
              <a:ext uri="{FF2B5EF4-FFF2-40B4-BE49-F238E27FC236}">
                <a16:creationId xmlns:a16="http://schemas.microsoft.com/office/drawing/2014/main" id="{2C66F652-103A-48C2-9343-E12E1BB037C3}"/>
              </a:ext>
            </a:extLst>
          </p:cNvPr>
          <p:cNvSpPr>
            <a:spLocks noGrp="1"/>
          </p:cNvSpPr>
          <p:nvPr>
            <p:ph sz="quarter" idx="14"/>
          </p:nvPr>
        </p:nvSpPr>
        <p:spPr>
          <a:xfrm>
            <a:off x="900113" y="1393672"/>
            <a:ext cx="4833937" cy="4341967"/>
          </a:xfrm>
        </p:spPr>
        <p:txBody>
          <a:bodyPr>
            <a:normAutofit/>
          </a:bodyPr>
          <a:lstStyle/>
          <a:p>
            <a:r>
              <a:rPr lang="sv-SE" sz="2600" dirty="0">
                <a:solidFill>
                  <a:schemeClr val="tx2"/>
                </a:solidFill>
                <a:latin typeface="Franklin Gothic Medium" panose="020B0603020102020204" pitchFamily="34" charset="0"/>
              </a:rPr>
              <a:t>Hur tar ni upp frågan om sexuella övergrepp? </a:t>
            </a:r>
            <a:br>
              <a:rPr lang="sv-SE" sz="2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r>
              <a:rPr lang="sv-SE" sz="2600" dirty="0">
                <a:solidFill>
                  <a:schemeClr val="tx2"/>
                </a:solidFill>
                <a:latin typeface="Franklin Gothic Medium" panose="020B0603020102020204" pitchFamily="34" charset="0"/>
              </a:rPr>
              <a:t>Vad brukar ni använda för ord så att barnet ska förstår vad ni menar?</a:t>
            </a:r>
          </a:p>
        </p:txBody>
      </p:sp>
    </p:spTree>
    <p:extLst>
      <p:ext uri="{BB962C8B-B14F-4D97-AF65-F5344CB8AC3E}">
        <p14:creationId xmlns:p14="http://schemas.microsoft.com/office/powerpoint/2010/main" val="3434487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D5054F7-EAB5-4679-A865-BB05B835FD48}"/>
              </a:ext>
            </a:extLst>
          </p:cNvPr>
          <p:cNvSpPr>
            <a:spLocks noGrp="1"/>
          </p:cNvSpPr>
          <p:nvPr>
            <p:ph type="dt" sz="half" idx="10"/>
          </p:nvPr>
        </p:nvSpPr>
        <p:spPr/>
        <p:txBody>
          <a:bodyPr/>
          <a:lstStyle/>
          <a:p>
            <a:fld id="{F1176695-F82B-4786-BFF1-1F221B2A12CE}" type="datetime4">
              <a:rPr lang="sv-SE" smtClean="0"/>
              <a:t>21 september 2021</a:t>
            </a:fld>
            <a:endParaRPr lang="sv-SE" dirty="0"/>
          </a:p>
        </p:txBody>
      </p:sp>
      <p:sp>
        <p:nvSpPr>
          <p:cNvPr id="3" name="Platshållare för sidfot 2">
            <a:extLst>
              <a:ext uri="{FF2B5EF4-FFF2-40B4-BE49-F238E27FC236}">
                <a16:creationId xmlns:a16="http://schemas.microsoft.com/office/drawing/2014/main" id="{D25D8161-6BEA-40DE-BAA6-2C97DE74EE60}"/>
              </a:ext>
            </a:extLst>
          </p:cNvPr>
          <p:cNvSpPr>
            <a:spLocks noGrp="1"/>
          </p:cNvSpPr>
          <p:nvPr>
            <p:ph type="ftr" sz="quarter" idx="11"/>
          </p:nvPr>
        </p:nvSpPr>
        <p:spPr/>
        <p:txBody>
          <a:bodyPr/>
          <a:lstStyle/>
          <a:p>
            <a:r>
              <a:rPr lang="sv-SE" dirty="0"/>
              <a:t>www.pratamedbarn.nu</a:t>
            </a:r>
          </a:p>
        </p:txBody>
      </p:sp>
      <p:sp>
        <p:nvSpPr>
          <p:cNvPr id="4" name="Platshållare för bildnummer 3">
            <a:extLst>
              <a:ext uri="{FF2B5EF4-FFF2-40B4-BE49-F238E27FC236}">
                <a16:creationId xmlns:a16="http://schemas.microsoft.com/office/drawing/2014/main" id="{1BD0F897-B684-4C4C-B4CC-E15B1C2ECE07}"/>
              </a:ext>
            </a:extLst>
          </p:cNvPr>
          <p:cNvSpPr>
            <a:spLocks noGrp="1"/>
          </p:cNvSpPr>
          <p:nvPr>
            <p:ph type="sldNum" sz="quarter" idx="12"/>
          </p:nvPr>
        </p:nvSpPr>
        <p:spPr/>
        <p:txBody>
          <a:bodyPr/>
          <a:lstStyle/>
          <a:p>
            <a:pPr algn="r"/>
            <a:fld id="{250CB1B6-736A-4C70-AAFF-F6F2A96F43A4}" type="slidenum">
              <a:rPr lang="sv-SE" smtClean="0"/>
              <a:pPr algn="r"/>
              <a:t>5</a:t>
            </a:fld>
            <a:endParaRPr lang="sv-SE" dirty="0"/>
          </a:p>
        </p:txBody>
      </p:sp>
      <p:sp>
        <p:nvSpPr>
          <p:cNvPr id="5" name="Platshållare för bild 4">
            <a:extLst>
              <a:ext uri="{FF2B5EF4-FFF2-40B4-BE49-F238E27FC236}">
                <a16:creationId xmlns:a16="http://schemas.microsoft.com/office/drawing/2014/main" id="{CFE31276-051A-4AC8-BC13-2D8D2AFE226C}"/>
              </a:ext>
            </a:extLst>
          </p:cNvPr>
          <p:cNvSpPr>
            <a:spLocks noGrp="1"/>
          </p:cNvSpPr>
          <p:nvPr>
            <p:ph type="pic" sz="quarter" idx="13"/>
          </p:nvPr>
        </p:nvSpPr>
        <p:spPr>
          <a:solidFill>
            <a:schemeClr val="bg2">
              <a:alpha val="50000"/>
            </a:schemeClr>
          </a:solidFill>
        </p:spPr>
      </p:sp>
      <p:sp>
        <p:nvSpPr>
          <p:cNvPr id="7" name="Platshållare för innehåll 6">
            <a:extLst>
              <a:ext uri="{FF2B5EF4-FFF2-40B4-BE49-F238E27FC236}">
                <a16:creationId xmlns:a16="http://schemas.microsoft.com/office/drawing/2014/main" id="{FA51F182-6899-45BE-B444-08B7DD986E90}"/>
              </a:ext>
            </a:extLst>
          </p:cNvPr>
          <p:cNvSpPr>
            <a:spLocks noGrp="1"/>
          </p:cNvSpPr>
          <p:nvPr>
            <p:ph sz="quarter" idx="14"/>
          </p:nvPr>
        </p:nvSpPr>
        <p:spPr>
          <a:xfrm>
            <a:off x="900000" y="1371600"/>
            <a:ext cx="4834800" cy="436453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25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t>Har ni varit med om situationer där ni känt att det finns en risk att ni kan ge barnet för mycket information som kan oroa barnet (till exempel om föräldrarnas situation)?</a:t>
            </a:r>
          </a:p>
          <a:p>
            <a:endParaRPr lang="sv-SE" dirty="0"/>
          </a:p>
        </p:txBody>
      </p:sp>
      <p:pic>
        <p:nvPicPr>
          <p:cNvPr id="10" name="Platshållare för bild 9">
            <a:extLst>
              <a:ext uri="{FF2B5EF4-FFF2-40B4-BE49-F238E27FC236}">
                <a16:creationId xmlns:a16="http://schemas.microsoft.com/office/drawing/2014/main" id="{D7D310D7-7D46-4FE4-9C03-9B78BF1F95F6}"/>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6614" r="21280"/>
          <a:stretch/>
        </p:blipFill>
        <p:spPr>
          <a:xfrm>
            <a:off x="6092825" y="541338"/>
            <a:ext cx="5556250" cy="5556250"/>
          </a:xfrm>
        </p:spPr>
      </p:pic>
    </p:spTree>
    <p:extLst>
      <p:ext uri="{BB962C8B-B14F-4D97-AF65-F5344CB8AC3E}">
        <p14:creationId xmlns:p14="http://schemas.microsoft.com/office/powerpoint/2010/main" val="240717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597873-D9A6-4B90-A912-A77DE71AF9DA}"/>
              </a:ext>
            </a:extLst>
          </p:cNvPr>
          <p:cNvSpPr>
            <a:spLocks noGrp="1"/>
          </p:cNvSpPr>
          <p:nvPr>
            <p:ph type="dt" sz="half" idx="10"/>
          </p:nvPr>
        </p:nvSpPr>
        <p:spPr/>
        <p:txBody>
          <a:bodyPr/>
          <a:lstStyle/>
          <a:p>
            <a:fld id="{F1176695-F82B-4786-BFF1-1F221B2A12CE}" type="datetime4">
              <a:rPr lang="sv-SE" smtClean="0"/>
              <a:t>22 september 2021</a:t>
            </a:fld>
            <a:endParaRPr lang="sv-SE" dirty="0"/>
          </a:p>
        </p:txBody>
      </p:sp>
      <p:sp>
        <p:nvSpPr>
          <p:cNvPr id="3" name="Platshållare för sidfot 2">
            <a:extLst>
              <a:ext uri="{FF2B5EF4-FFF2-40B4-BE49-F238E27FC236}">
                <a16:creationId xmlns:a16="http://schemas.microsoft.com/office/drawing/2014/main" id="{66FCA992-F213-44D2-AA17-DC40A836CE16}"/>
              </a:ext>
            </a:extLst>
          </p:cNvPr>
          <p:cNvSpPr>
            <a:spLocks noGrp="1"/>
          </p:cNvSpPr>
          <p:nvPr>
            <p:ph type="ftr" sz="quarter" idx="11"/>
          </p:nvPr>
        </p:nvSpPr>
        <p:spPr/>
        <p:txBody>
          <a:bodyPr/>
          <a:lstStyle/>
          <a:p>
            <a:r>
              <a:rPr lang="sv-SE" dirty="0"/>
              <a:t>www.pratamedbarn.nu</a:t>
            </a:r>
          </a:p>
        </p:txBody>
      </p:sp>
      <p:sp>
        <p:nvSpPr>
          <p:cNvPr id="4" name="Platshållare för bildnummer 3">
            <a:extLst>
              <a:ext uri="{FF2B5EF4-FFF2-40B4-BE49-F238E27FC236}">
                <a16:creationId xmlns:a16="http://schemas.microsoft.com/office/drawing/2014/main" id="{1C0C0A6F-1755-47DB-B199-8A4C7D3523DB}"/>
              </a:ext>
            </a:extLst>
          </p:cNvPr>
          <p:cNvSpPr>
            <a:spLocks noGrp="1"/>
          </p:cNvSpPr>
          <p:nvPr>
            <p:ph type="sldNum" sz="quarter" idx="12"/>
          </p:nvPr>
        </p:nvSpPr>
        <p:spPr/>
        <p:txBody>
          <a:bodyPr/>
          <a:lstStyle/>
          <a:p>
            <a:pPr algn="r"/>
            <a:fld id="{250CB1B6-736A-4C70-AAFF-F6F2A96F43A4}" type="slidenum">
              <a:rPr lang="sv-SE" smtClean="0"/>
              <a:pPr algn="r"/>
              <a:t>6</a:t>
            </a:fld>
            <a:endParaRPr lang="sv-SE" dirty="0"/>
          </a:p>
        </p:txBody>
      </p:sp>
      <p:sp>
        <p:nvSpPr>
          <p:cNvPr id="5" name="Platshållare för bild 4">
            <a:extLst>
              <a:ext uri="{FF2B5EF4-FFF2-40B4-BE49-F238E27FC236}">
                <a16:creationId xmlns:a16="http://schemas.microsoft.com/office/drawing/2014/main" id="{B72205B6-F9A8-4AFD-9024-3BF9FDCF7DF5}"/>
              </a:ext>
            </a:extLst>
          </p:cNvPr>
          <p:cNvSpPr>
            <a:spLocks noGrp="1"/>
          </p:cNvSpPr>
          <p:nvPr>
            <p:ph type="pic" sz="quarter" idx="13"/>
          </p:nvPr>
        </p:nvSpPr>
        <p:spPr>
          <a:solidFill>
            <a:schemeClr val="bg2">
              <a:alpha val="50000"/>
            </a:schemeClr>
          </a:solidFill>
        </p:spPr>
      </p:sp>
      <p:sp>
        <p:nvSpPr>
          <p:cNvPr id="7" name="Platshållare för innehåll 6">
            <a:extLst>
              <a:ext uri="{FF2B5EF4-FFF2-40B4-BE49-F238E27FC236}">
                <a16:creationId xmlns:a16="http://schemas.microsoft.com/office/drawing/2014/main" id="{17631053-1409-47F5-B559-87548E11BFF9}"/>
              </a:ext>
            </a:extLst>
          </p:cNvPr>
          <p:cNvSpPr>
            <a:spLocks noGrp="1"/>
          </p:cNvSpPr>
          <p:nvPr>
            <p:ph sz="quarter" idx="14"/>
          </p:nvPr>
        </p:nvSpPr>
        <p:spPr>
          <a:xfrm>
            <a:off x="898888" y="1652588"/>
            <a:ext cx="4834800" cy="3972172"/>
          </a:xfrm>
        </p:spPr>
        <p:txBody>
          <a:bodyPr>
            <a:normAutofit/>
          </a:bodyPr>
          <a:lstStyle/>
          <a:p>
            <a:pPr>
              <a:lnSpc>
                <a:spcPct val="120000"/>
              </a:lnSpc>
            </a:pPr>
            <a:br>
              <a:rPr lang="sv-SE" sz="9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endParaRPr lang="sv-SE" sz="2600" dirty="0">
              <a:solidFill>
                <a:schemeClr val="tx2"/>
              </a:solidFill>
              <a:latin typeface="Franklin Gothic Medium" panose="020B0603020102020204" pitchFamily="34" charset="0"/>
            </a:endParaRPr>
          </a:p>
          <a:p>
            <a:pPr marL="285750" indent="-285750">
              <a:buFont typeface="Wingdings" panose="05000000000000000000" pitchFamily="2" charset="2"/>
              <a:buChar char="§"/>
            </a:pPr>
            <a:endParaRPr lang="sv-SE" dirty="0"/>
          </a:p>
        </p:txBody>
      </p:sp>
      <p:pic>
        <p:nvPicPr>
          <p:cNvPr id="12" name="Platshållare för bild 11" descr="En bild som visar inomhus, person&#10;&#10;Automatiskt genererad beskrivning">
            <a:extLst>
              <a:ext uri="{FF2B5EF4-FFF2-40B4-BE49-F238E27FC236}">
                <a16:creationId xmlns:a16="http://schemas.microsoft.com/office/drawing/2014/main" id="{05156F08-D768-460C-931C-2BBD71ECF915}"/>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0089" r="17805"/>
          <a:stretch/>
        </p:blipFill>
        <p:spPr>
          <a:xfrm>
            <a:off x="6092825" y="541338"/>
            <a:ext cx="5556250" cy="5556250"/>
          </a:xfrm>
        </p:spPr>
      </p:pic>
      <p:sp>
        <p:nvSpPr>
          <p:cNvPr id="11" name="Platshållare för innehåll 6">
            <a:extLst>
              <a:ext uri="{FF2B5EF4-FFF2-40B4-BE49-F238E27FC236}">
                <a16:creationId xmlns:a16="http://schemas.microsoft.com/office/drawing/2014/main" id="{6D232759-BC84-47AF-8618-2163A7CF0FD8}"/>
              </a:ext>
            </a:extLst>
          </p:cNvPr>
          <p:cNvSpPr>
            <a:spLocks noGrp="1"/>
          </p:cNvSpPr>
          <p:nvPr>
            <p:ph sz="quarter" idx="14"/>
          </p:nvPr>
        </p:nvSpPr>
        <p:spPr>
          <a:xfrm>
            <a:off x="900000" y="1371600"/>
            <a:ext cx="4834800" cy="436453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2500" b="0" i="0" u="none" strike="noStrike" kern="1200" cap="none" spc="-20" normalizeH="0" baseline="0" noProof="0">
                <a:ln>
                  <a:noFill/>
                </a:ln>
                <a:solidFill>
                  <a:srgbClr val="41505F"/>
                </a:solidFill>
                <a:effectLst/>
                <a:uLnTx/>
                <a:uFillTx/>
                <a:latin typeface="Franklin Gothic Medium" panose="020B0603020102020204" pitchFamily="34" charset="0"/>
                <a:ea typeface="+mn-ea"/>
                <a:cs typeface="+mn-cs"/>
              </a:rPr>
              <a:t>I </a:t>
            </a:r>
            <a:r>
              <a:rPr kumimoji="0" lang="sv-SE" sz="25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t>vilka situationer kan man låta bli att informera föräldrarna om innehållet i samtalet efter barnets önskan? </a:t>
            </a:r>
          </a:p>
          <a:p>
            <a:endParaRPr lang="sv-SE" dirty="0"/>
          </a:p>
        </p:txBody>
      </p:sp>
    </p:spTree>
    <p:extLst>
      <p:ext uri="{BB962C8B-B14F-4D97-AF65-F5344CB8AC3E}">
        <p14:creationId xmlns:p14="http://schemas.microsoft.com/office/powerpoint/2010/main" val="24009699"/>
      </p:ext>
    </p:extLst>
  </p:cSld>
  <p:clrMapOvr>
    <a:masterClrMapping/>
  </p:clrMapOvr>
</p:sld>
</file>

<file path=ppt/theme/theme1.xml><?xml version="1.0" encoding="utf-8"?>
<a:theme xmlns:a="http://schemas.openxmlformats.org/drawingml/2006/main" name="Prata med barn">
  <a:themeElements>
    <a:clrScheme name="Prata med barn">
      <a:dk1>
        <a:srgbClr val="000000"/>
      </a:dk1>
      <a:lt1>
        <a:srgbClr val="FFFFFF"/>
      </a:lt1>
      <a:dk2>
        <a:srgbClr val="41505F"/>
      </a:dk2>
      <a:lt2>
        <a:srgbClr val="E1F0F6"/>
      </a:lt2>
      <a:accent1>
        <a:srgbClr val="DD4853"/>
      </a:accent1>
      <a:accent2>
        <a:srgbClr val="F6DADF"/>
      </a:accent2>
      <a:accent3>
        <a:srgbClr val="8ECAC2"/>
      </a:accent3>
      <a:accent4>
        <a:srgbClr val="7FA4B2"/>
      </a:accent4>
      <a:accent5>
        <a:srgbClr val="79273A"/>
      </a:accent5>
      <a:accent6>
        <a:srgbClr val="F7CAD1"/>
      </a:accent6>
      <a:hlink>
        <a:srgbClr val="DD4853"/>
      </a:hlink>
      <a:folHlink>
        <a:srgbClr val="7FA4B2"/>
      </a:folHlink>
    </a:clrScheme>
    <a:fontScheme name="Prata med barn">
      <a:majorFont>
        <a:latin typeface="Franklin Gothic Heavy"/>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Prata_med_barn_PPT_16-9" id="{60933100-9E53-4983-80B5-9E74EDC459F1}" vid="{2154DF53-85E2-4BFD-A7E0-96AEC5DFC31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Prata_med_barn_PPT_16-9</Template>
  <TotalTime>1576</TotalTime>
  <Words>219</Words>
  <Application>Microsoft Office PowerPoint</Application>
  <PresentationFormat>Bredbild</PresentationFormat>
  <Paragraphs>24</Paragraphs>
  <Slides>6</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6</vt:i4>
      </vt:variant>
    </vt:vector>
  </HeadingPairs>
  <TitlesOfParts>
    <vt:vector size="14" baseType="lpstr">
      <vt:lpstr>NeuzeitGro</vt:lpstr>
      <vt:lpstr>Calibri</vt:lpstr>
      <vt:lpstr>Franklin Gothic Heavy</vt:lpstr>
      <vt:lpstr>Franklin Gothic Medium</vt:lpstr>
      <vt:lpstr>Wingdings</vt:lpstr>
      <vt:lpstr>Arial</vt:lpstr>
      <vt:lpstr>Avenir Next LT Pro</vt:lpstr>
      <vt:lpstr>Prata med barn</vt:lpstr>
      <vt:lpstr>PowerPoint-presentation</vt:lpstr>
      <vt:lpstr>Svåra Frågor</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Fredrik Sand</dc:creator>
  <cp:lastModifiedBy>Teresa Brandell</cp:lastModifiedBy>
  <cp:revision>9</cp:revision>
  <dcterms:created xsi:type="dcterms:W3CDTF">2021-09-14T08:21:11Z</dcterms:created>
  <dcterms:modified xsi:type="dcterms:W3CDTF">2021-09-21T23:06:13Z</dcterms:modified>
</cp:coreProperties>
</file>