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0"/>
  </p:notesMasterIdLst>
  <p:sldIdLst>
    <p:sldId id="363" r:id="rId5"/>
    <p:sldId id="366" r:id="rId6"/>
    <p:sldId id="364" r:id="rId7"/>
    <p:sldId id="368" r:id="rId8"/>
    <p:sldId id="369" r:id="rId9"/>
  </p:sldIdLst>
  <p:sldSz cx="12192000" cy="6858000"/>
  <p:notesSz cx="6858000" cy="9144000"/>
  <p:embeddedFontLst>
    <p:embeddedFont>
      <p:font typeface="Avenir Next LT Pro" panose="020B0504020202020204" pitchFamily="34" charset="0"/>
      <p:regular r:id="rId11"/>
      <p:bold r:id="rId12"/>
    </p:embeddedFont>
    <p:embeddedFont>
      <p:font typeface="Calibri" panose="020F0502020204030204" pitchFamily="34" charset="0"/>
      <p:regular r:id="rId13"/>
      <p:bold r:id="rId14"/>
      <p:italic r:id="rId15"/>
      <p:boldItalic r:id="rId16"/>
    </p:embeddedFont>
    <p:embeddedFont>
      <p:font typeface="Franklin Gothic Heavy" panose="020B0903020102020204" pitchFamily="34" charset="0"/>
      <p:regular r:id="rId17"/>
      <p:italic r:id="rId18"/>
    </p:embeddedFont>
    <p:embeddedFont>
      <p:font typeface="Franklin Gothic Medium" panose="020B0603020102020204" pitchFamily="34" charset="0"/>
      <p:regular r:id="rId19"/>
      <p:italic r:id="rId20"/>
    </p:embeddedFont>
    <p:embeddedFont>
      <p:font typeface="NeuzeitGro" panose="020B0604020202020204" charset="0"/>
      <p:regular r:id="rId21"/>
      <p:bold r:id="rId22"/>
    </p:embeddedFont>
  </p:embeddedFont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309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D9F3"/>
    <a:srgbClr val="ECDEF6"/>
    <a:srgbClr val="F4ECF9"/>
    <a:srgbClr val="2F5153"/>
    <a:srgbClr val="F6F7ED"/>
    <a:srgbClr val="EEF0DC"/>
    <a:srgbClr val="152425"/>
    <a:srgbClr val="2B3F46"/>
    <a:srgbClr val="938E86"/>
    <a:srgbClr val="F1CF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6C8D70-8DCB-4A6D-B8E4-583614B938C1}" v="3" dt="2021-09-22T13:38:19.7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84" autoAdjust="0"/>
    <p:restoredTop sz="95872" autoAdjust="0"/>
  </p:normalViewPr>
  <p:slideViewPr>
    <p:cSldViewPr snapToGrid="0" showGuides="1">
      <p:cViewPr varScale="1">
        <p:scale>
          <a:sx n="76" d="100"/>
          <a:sy n="76" d="100"/>
        </p:scale>
        <p:origin x="426" y="45"/>
      </p:cViewPr>
      <p:guideLst>
        <p:guide pos="3840"/>
        <p:guide orient="horz" pos="309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1910"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18" Type="http://schemas.openxmlformats.org/officeDocument/2006/relationships/font" Target="fonts/font8.fntdata"/><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font" Target="fonts/font11.fntdata"/><Relationship Id="rId7" Type="http://schemas.openxmlformats.org/officeDocument/2006/relationships/slide" Target="slides/slide3.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font" Target="fonts/font5.fntdata"/><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4.fntdata"/><Relationship Id="rId22" Type="http://schemas.openxmlformats.org/officeDocument/2006/relationships/font" Target="fonts/font12.fnt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a Brandell" userId="ce9b3624-879c-4798-a237-6a26ff88eead" providerId="ADAL" clId="{1A6C8D70-8DCB-4A6D-B8E4-583614B938C1}"/>
    <pc:docChg chg="undo custSel delSld modSld sldOrd">
      <pc:chgData name="Teresa Brandell" userId="ce9b3624-879c-4798-a237-6a26ff88eead" providerId="ADAL" clId="{1A6C8D70-8DCB-4A6D-B8E4-583614B938C1}" dt="2021-09-22T13:49:55.445" v="1811" actId="255"/>
      <pc:docMkLst>
        <pc:docMk/>
      </pc:docMkLst>
      <pc:sldChg chg="addSp delSp modSp mod">
        <pc:chgData name="Teresa Brandell" userId="ce9b3624-879c-4798-a237-6a26ff88eead" providerId="ADAL" clId="{1A6C8D70-8DCB-4A6D-B8E4-583614B938C1}" dt="2021-09-22T13:47:25.652" v="1787" actId="207"/>
        <pc:sldMkLst>
          <pc:docMk/>
          <pc:sldMk cId="2951342705" sldId="364"/>
        </pc:sldMkLst>
        <pc:spChg chg="del">
          <ac:chgData name="Teresa Brandell" userId="ce9b3624-879c-4798-a237-6a26ff88eead" providerId="ADAL" clId="{1A6C8D70-8DCB-4A6D-B8E4-583614B938C1}" dt="2021-09-22T13:21:46.948" v="741" actId="478"/>
          <ac:spMkLst>
            <pc:docMk/>
            <pc:sldMk cId="2951342705" sldId="364"/>
            <ac:spMk id="2" creationId="{1751D3F5-99C5-4518-A4FB-324E209B1170}"/>
          </ac:spMkLst>
        </pc:spChg>
        <pc:spChg chg="mod">
          <ac:chgData name="Teresa Brandell" userId="ce9b3624-879c-4798-a237-6a26ff88eead" providerId="ADAL" clId="{1A6C8D70-8DCB-4A6D-B8E4-583614B938C1}" dt="2021-09-22T13:47:25.652" v="1787" actId="207"/>
          <ac:spMkLst>
            <pc:docMk/>
            <pc:sldMk cId="2951342705" sldId="364"/>
            <ac:spMk id="6" creationId="{471A3BB7-7150-419C-9F7B-A868D750E622}"/>
          </ac:spMkLst>
        </pc:spChg>
        <pc:spChg chg="mod">
          <ac:chgData name="Teresa Brandell" userId="ce9b3624-879c-4798-a237-6a26ff88eead" providerId="ADAL" clId="{1A6C8D70-8DCB-4A6D-B8E4-583614B938C1}" dt="2021-09-22T13:40:57.484" v="1776" actId="20577"/>
          <ac:spMkLst>
            <pc:docMk/>
            <pc:sldMk cId="2951342705" sldId="364"/>
            <ac:spMk id="7" creationId="{D819941E-39FD-4B11-939A-1A83E38540D6}"/>
          </ac:spMkLst>
        </pc:spChg>
        <pc:spChg chg="add del mod">
          <ac:chgData name="Teresa Brandell" userId="ce9b3624-879c-4798-a237-6a26ff88eead" providerId="ADAL" clId="{1A6C8D70-8DCB-4A6D-B8E4-583614B938C1}" dt="2021-09-22T13:21:49.432" v="742" actId="478"/>
          <ac:spMkLst>
            <pc:docMk/>
            <pc:sldMk cId="2951342705" sldId="364"/>
            <ac:spMk id="9" creationId="{EB00B7DE-1BF2-4239-8F2F-8DF294E8FC2C}"/>
          </ac:spMkLst>
        </pc:spChg>
      </pc:sldChg>
      <pc:sldChg chg="addSp delSp modSp del mod">
        <pc:chgData name="Teresa Brandell" userId="ce9b3624-879c-4798-a237-6a26ff88eead" providerId="ADAL" clId="{1A6C8D70-8DCB-4A6D-B8E4-583614B938C1}" dt="2021-09-22T13:21:17.432" v="738" actId="2696"/>
        <pc:sldMkLst>
          <pc:docMk/>
          <pc:sldMk cId="2492582980" sldId="365"/>
        </pc:sldMkLst>
        <pc:spChg chg="del mod">
          <ac:chgData name="Teresa Brandell" userId="ce9b3624-879c-4798-a237-6a26ff88eead" providerId="ADAL" clId="{1A6C8D70-8DCB-4A6D-B8E4-583614B938C1}" dt="2021-09-22T13:19:50.598" v="725" actId="478"/>
          <ac:spMkLst>
            <pc:docMk/>
            <pc:sldMk cId="2492582980" sldId="365"/>
            <ac:spMk id="2" creationId="{1751D3F5-99C5-4518-A4FB-324E209B1170}"/>
          </ac:spMkLst>
        </pc:spChg>
        <pc:spChg chg="del mod">
          <ac:chgData name="Teresa Brandell" userId="ce9b3624-879c-4798-a237-6a26ff88eead" providerId="ADAL" clId="{1A6C8D70-8DCB-4A6D-B8E4-583614B938C1}" dt="2021-09-22T13:20:57.143" v="735" actId="478"/>
          <ac:spMkLst>
            <pc:docMk/>
            <pc:sldMk cId="2492582980" sldId="365"/>
            <ac:spMk id="6" creationId="{471A3BB7-7150-419C-9F7B-A868D750E622}"/>
          </ac:spMkLst>
        </pc:spChg>
        <pc:spChg chg="del mod">
          <ac:chgData name="Teresa Brandell" userId="ce9b3624-879c-4798-a237-6a26ff88eead" providerId="ADAL" clId="{1A6C8D70-8DCB-4A6D-B8E4-583614B938C1}" dt="2021-09-22T13:21:02.020" v="737" actId="478"/>
          <ac:spMkLst>
            <pc:docMk/>
            <pc:sldMk cId="2492582980" sldId="365"/>
            <ac:spMk id="7" creationId="{D819941E-39FD-4B11-939A-1A83E38540D6}"/>
          </ac:spMkLst>
        </pc:spChg>
        <pc:spChg chg="add del mod">
          <ac:chgData name="Teresa Brandell" userId="ce9b3624-879c-4798-a237-6a26ff88eead" providerId="ADAL" clId="{1A6C8D70-8DCB-4A6D-B8E4-583614B938C1}" dt="2021-09-22T13:19:53.954" v="726" actId="478"/>
          <ac:spMkLst>
            <pc:docMk/>
            <pc:sldMk cId="2492582980" sldId="365"/>
            <ac:spMk id="9" creationId="{D6C0D0FA-D023-498D-A670-2D6D4BDAC3A8}"/>
          </ac:spMkLst>
        </pc:spChg>
        <pc:spChg chg="add mod">
          <ac:chgData name="Teresa Brandell" userId="ce9b3624-879c-4798-a237-6a26ff88eead" providerId="ADAL" clId="{1A6C8D70-8DCB-4A6D-B8E4-583614B938C1}" dt="2021-09-22T13:21:02.020" v="737" actId="478"/>
          <ac:spMkLst>
            <pc:docMk/>
            <pc:sldMk cId="2492582980" sldId="365"/>
            <ac:spMk id="11" creationId="{911C86E9-B94F-49EE-82B7-C1D32700A55C}"/>
          </ac:spMkLst>
        </pc:spChg>
      </pc:sldChg>
      <pc:sldChg chg="modSp mod ord">
        <pc:chgData name="Teresa Brandell" userId="ce9b3624-879c-4798-a237-6a26ff88eead" providerId="ADAL" clId="{1A6C8D70-8DCB-4A6D-B8E4-583614B938C1}" dt="2021-09-22T13:47:12.236" v="1786" actId="207"/>
        <pc:sldMkLst>
          <pc:docMk/>
          <pc:sldMk cId="3490067702" sldId="366"/>
        </pc:sldMkLst>
        <pc:spChg chg="mod">
          <ac:chgData name="Teresa Brandell" userId="ce9b3624-879c-4798-a237-6a26ff88eead" providerId="ADAL" clId="{1A6C8D70-8DCB-4A6D-B8E4-583614B938C1}" dt="2021-09-22T13:16:41.931" v="11" actId="1076"/>
          <ac:spMkLst>
            <pc:docMk/>
            <pc:sldMk cId="3490067702" sldId="366"/>
            <ac:spMk id="2" creationId="{1751D3F5-99C5-4518-A4FB-324E209B1170}"/>
          </ac:spMkLst>
        </pc:spChg>
        <pc:spChg chg="mod">
          <ac:chgData name="Teresa Brandell" userId="ce9b3624-879c-4798-a237-6a26ff88eead" providerId="ADAL" clId="{1A6C8D70-8DCB-4A6D-B8E4-583614B938C1}" dt="2021-09-22T13:47:12.236" v="1786" actId="207"/>
          <ac:spMkLst>
            <pc:docMk/>
            <pc:sldMk cId="3490067702" sldId="366"/>
            <ac:spMk id="6" creationId="{471A3BB7-7150-419C-9F7B-A868D750E622}"/>
          </ac:spMkLst>
        </pc:spChg>
        <pc:spChg chg="mod">
          <ac:chgData name="Teresa Brandell" userId="ce9b3624-879c-4798-a237-6a26ff88eead" providerId="ADAL" clId="{1A6C8D70-8DCB-4A6D-B8E4-583614B938C1}" dt="2021-09-22T13:40:03.078" v="1755" actId="27636"/>
          <ac:spMkLst>
            <pc:docMk/>
            <pc:sldMk cId="3490067702" sldId="366"/>
            <ac:spMk id="7" creationId="{D819941E-39FD-4B11-939A-1A83E38540D6}"/>
          </ac:spMkLst>
        </pc:spChg>
      </pc:sldChg>
      <pc:sldChg chg="del">
        <pc:chgData name="Teresa Brandell" userId="ce9b3624-879c-4798-a237-6a26ff88eead" providerId="ADAL" clId="{1A6C8D70-8DCB-4A6D-B8E4-583614B938C1}" dt="2021-09-22T13:41:19.942" v="1777" actId="2696"/>
        <pc:sldMkLst>
          <pc:docMk/>
          <pc:sldMk cId="3705460465" sldId="367"/>
        </pc:sldMkLst>
      </pc:sldChg>
      <pc:sldChg chg="modSp mod">
        <pc:chgData name="Teresa Brandell" userId="ce9b3624-879c-4798-a237-6a26ff88eead" providerId="ADAL" clId="{1A6C8D70-8DCB-4A6D-B8E4-583614B938C1}" dt="2021-09-22T13:49:45.103" v="1810" actId="255"/>
        <pc:sldMkLst>
          <pc:docMk/>
          <pc:sldMk cId="2309328795" sldId="368"/>
        </pc:sldMkLst>
        <pc:spChg chg="mod">
          <ac:chgData name="Teresa Brandell" userId="ce9b3624-879c-4798-a237-6a26ff88eead" providerId="ADAL" clId="{1A6C8D70-8DCB-4A6D-B8E4-583614B938C1}" dt="2021-09-22T13:47:35.639" v="1788" actId="207"/>
          <ac:spMkLst>
            <pc:docMk/>
            <pc:sldMk cId="2309328795" sldId="368"/>
            <ac:spMk id="6" creationId="{471A3BB7-7150-419C-9F7B-A868D750E622}"/>
          </ac:spMkLst>
        </pc:spChg>
        <pc:spChg chg="mod">
          <ac:chgData name="Teresa Brandell" userId="ce9b3624-879c-4798-a237-6a26ff88eead" providerId="ADAL" clId="{1A6C8D70-8DCB-4A6D-B8E4-583614B938C1}" dt="2021-09-22T13:49:45.103" v="1810" actId="255"/>
          <ac:spMkLst>
            <pc:docMk/>
            <pc:sldMk cId="2309328795" sldId="368"/>
            <ac:spMk id="7" creationId="{D819941E-39FD-4B11-939A-1A83E38540D6}"/>
          </ac:spMkLst>
        </pc:spChg>
      </pc:sldChg>
      <pc:sldChg chg="modSp mod">
        <pc:chgData name="Teresa Brandell" userId="ce9b3624-879c-4798-a237-6a26ff88eead" providerId="ADAL" clId="{1A6C8D70-8DCB-4A6D-B8E4-583614B938C1}" dt="2021-09-22T13:49:55.445" v="1811" actId="255"/>
        <pc:sldMkLst>
          <pc:docMk/>
          <pc:sldMk cId="3407925725" sldId="369"/>
        </pc:sldMkLst>
        <pc:spChg chg="mod">
          <ac:chgData name="Teresa Brandell" userId="ce9b3624-879c-4798-a237-6a26ff88eead" providerId="ADAL" clId="{1A6C8D70-8DCB-4A6D-B8E4-583614B938C1}" dt="2021-09-22T13:47:46.128" v="1789" actId="207"/>
          <ac:spMkLst>
            <pc:docMk/>
            <pc:sldMk cId="3407925725" sldId="369"/>
            <ac:spMk id="6" creationId="{471A3BB7-7150-419C-9F7B-A868D750E622}"/>
          </ac:spMkLst>
        </pc:spChg>
        <pc:spChg chg="mod">
          <ac:chgData name="Teresa Brandell" userId="ce9b3624-879c-4798-a237-6a26ff88eead" providerId="ADAL" clId="{1A6C8D70-8DCB-4A6D-B8E4-583614B938C1}" dt="2021-09-22T13:49:55.445" v="1811" actId="255"/>
          <ac:spMkLst>
            <pc:docMk/>
            <pc:sldMk cId="3407925725" sldId="369"/>
            <ac:spMk id="7" creationId="{D819941E-39FD-4B11-939A-1A83E38540D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A679FD-6759-4EC2-8339-DA5B238ED379}" type="datetimeFigureOut">
              <a:rPr lang="sv-SE" smtClean="0"/>
              <a:t>2021-09-22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8E43A3-1517-483C-B233-AD7CB3E98FF1}" type="slidenum">
              <a:rPr lang="sv-SE" smtClean="0"/>
              <a:t>‹#›</a:t>
            </a:fld>
            <a:endParaRPr lang="sv-SE"/>
          </a:p>
        </p:txBody>
      </p:sp>
    </p:spTree>
    <p:extLst>
      <p:ext uri="{BB962C8B-B14F-4D97-AF65-F5344CB8AC3E}">
        <p14:creationId xmlns:p14="http://schemas.microsoft.com/office/powerpoint/2010/main" val="3825242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örstasida 1">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34C5119B-B4CE-402D-B7E6-4C6BF54A8D36}"/>
              </a:ext>
            </a:extLst>
          </p:cNvPr>
          <p:cNvSpPr>
            <a:spLocks noGrp="1"/>
          </p:cNvSpPr>
          <p:nvPr>
            <p:ph type="pic" sz="quarter" idx="14" hasCustomPrompt="1"/>
          </p:nvPr>
        </p:nvSpPr>
        <p:spPr>
          <a:xfrm>
            <a:off x="1" y="0"/>
            <a:ext cx="12192000" cy="6858000"/>
          </a:xfrm>
          <a:solidFill>
            <a:schemeClr val="accent1"/>
          </a:solidFill>
        </p:spPr>
        <p:txBody>
          <a:bodyPr tIns="0" bIns="216000" anchor="b" anchorCtr="0">
            <a:normAutofit/>
          </a:bodyPr>
          <a:lstStyle>
            <a:lvl1pPr algn="ctr">
              <a:defRPr sz="1200">
                <a:solidFill>
                  <a:schemeClr val="bg1"/>
                </a:solidFill>
              </a:defRPr>
            </a:lvl1pPr>
          </a:lstStyle>
          <a:p>
            <a:r>
              <a:rPr lang="sv-SE" dirty="0"/>
              <a:t>Klicka för att infoga bild eller byta färg</a:t>
            </a:r>
          </a:p>
        </p:txBody>
      </p:sp>
      <p:sp>
        <p:nvSpPr>
          <p:cNvPr id="7" name="Platshållare för text 6">
            <a:extLst>
              <a:ext uri="{FF2B5EF4-FFF2-40B4-BE49-F238E27FC236}">
                <a16:creationId xmlns:a16="http://schemas.microsoft.com/office/drawing/2014/main" id="{250545F6-FB46-4206-93D1-368E5E728AA7}"/>
              </a:ext>
            </a:extLst>
          </p:cNvPr>
          <p:cNvSpPr>
            <a:spLocks noGrp="1"/>
          </p:cNvSpPr>
          <p:nvPr>
            <p:ph type="body" sz="quarter" idx="13" hasCustomPrompt="1"/>
          </p:nvPr>
        </p:nvSpPr>
        <p:spPr>
          <a:xfrm>
            <a:off x="541338" y="4139151"/>
            <a:ext cx="11107737" cy="1080000"/>
          </a:xfrm>
        </p:spPr>
        <p:txBody>
          <a:bodyPr>
            <a:normAutofit/>
          </a:bodyPr>
          <a:lstStyle>
            <a:lvl1pPr algn="ctr">
              <a:defRPr sz="2000">
                <a:solidFill>
                  <a:schemeClr val="bg1"/>
                </a:solidFill>
              </a:defRPr>
            </a:lvl1pPr>
            <a:lvl2pPr algn="ctr">
              <a:defRPr/>
            </a:lvl2pPr>
            <a:lvl3pPr algn="ctr">
              <a:defRPr/>
            </a:lvl3pPr>
            <a:lvl4pPr algn="ctr">
              <a:defRPr/>
            </a:lvl4pPr>
            <a:lvl5pPr algn="ctr">
              <a:defRPr/>
            </a:lvl5pPr>
          </a:lstStyle>
          <a:p>
            <a:pPr lvl="0"/>
            <a:r>
              <a:rPr lang="sv-SE" dirty="0"/>
              <a:t>Klicka här för att ändra format/färg på texten</a:t>
            </a:r>
          </a:p>
        </p:txBody>
      </p:sp>
      <p:sp>
        <p:nvSpPr>
          <p:cNvPr id="6" name="Platshållare för bild 9">
            <a:extLst>
              <a:ext uri="{FF2B5EF4-FFF2-40B4-BE49-F238E27FC236}">
                <a16:creationId xmlns:a16="http://schemas.microsoft.com/office/drawing/2014/main" id="{6437716B-810F-4E45-9980-1DEBF59F477C}"/>
              </a:ext>
            </a:extLst>
          </p:cNvPr>
          <p:cNvSpPr>
            <a:spLocks noGrp="1"/>
          </p:cNvSpPr>
          <p:nvPr>
            <p:ph type="pic" sz="quarter" idx="16" hasCustomPrompt="1"/>
          </p:nvPr>
        </p:nvSpPr>
        <p:spPr>
          <a:xfrm>
            <a:off x="4744537" y="541338"/>
            <a:ext cx="3002400" cy="288000"/>
          </a:xfrm>
          <a:blipFill>
            <a:blip r:embed="rId2">
              <a:extLst>
                <a:ext uri="{96DAC541-7B7A-43D3-8B79-37D633B846F1}">
                  <asvg:svgBlip xmlns:asvg="http://schemas.microsoft.com/office/drawing/2016/SVG/main" r:embed="rId3"/>
                </a:ext>
              </a:extLst>
            </a:blip>
            <a:stretch>
              <a:fillRect/>
            </a:stretch>
          </a:blipFill>
        </p:spPr>
        <p:txBody>
          <a:bodyPr/>
          <a:lstStyle>
            <a:lvl1pPr algn="ctr">
              <a:defRPr/>
            </a:lvl1pPr>
          </a:lstStyle>
          <a:p>
            <a:r>
              <a:rPr lang="sv-SE" dirty="0"/>
              <a:t> </a:t>
            </a:r>
          </a:p>
        </p:txBody>
      </p:sp>
      <p:sp>
        <p:nvSpPr>
          <p:cNvPr id="9" name="Platshållare för tabell 5">
            <a:extLst>
              <a:ext uri="{FF2B5EF4-FFF2-40B4-BE49-F238E27FC236}">
                <a16:creationId xmlns:a16="http://schemas.microsoft.com/office/drawing/2014/main" id="{23D2A485-F2CC-4A3F-B866-4E2DBF8D1B8F}"/>
              </a:ext>
            </a:extLst>
          </p:cNvPr>
          <p:cNvSpPr>
            <a:spLocks noGrp="1"/>
          </p:cNvSpPr>
          <p:nvPr>
            <p:ph type="tbl" sz="quarter" idx="15" hasCustomPrompt="1"/>
          </p:nvPr>
        </p:nvSpPr>
        <p:spPr>
          <a:xfrm>
            <a:off x="5734537" y="3995151"/>
            <a:ext cx="720000" cy="54000"/>
          </a:xfrm>
          <a:solidFill>
            <a:schemeClr val="bg1"/>
          </a:solidFill>
        </p:spPr>
        <p:txBody>
          <a:bodyPr/>
          <a:lstStyle>
            <a:lvl1pPr>
              <a:defRPr sz="100"/>
            </a:lvl1pPr>
          </a:lstStyle>
          <a:p>
            <a:r>
              <a:rPr lang="sv-SE" dirty="0"/>
              <a:t> </a:t>
            </a:r>
          </a:p>
        </p:txBody>
      </p:sp>
      <p:sp>
        <p:nvSpPr>
          <p:cNvPr id="3" name="Platshållare för text 2">
            <a:extLst>
              <a:ext uri="{FF2B5EF4-FFF2-40B4-BE49-F238E27FC236}">
                <a16:creationId xmlns:a16="http://schemas.microsoft.com/office/drawing/2014/main" id="{F3C120D3-32A6-4369-8F11-F9D29368514E}"/>
              </a:ext>
            </a:extLst>
          </p:cNvPr>
          <p:cNvSpPr>
            <a:spLocks noGrp="1"/>
          </p:cNvSpPr>
          <p:nvPr>
            <p:ph type="body" sz="quarter" idx="17" hasCustomPrompt="1"/>
          </p:nvPr>
        </p:nvSpPr>
        <p:spPr>
          <a:xfrm>
            <a:off x="541338" y="1260475"/>
            <a:ext cx="11107737" cy="2295525"/>
          </a:xfrm>
        </p:spPr>
        <p:txBody>
          <a:bodyPr anchor="b">
            <a:normAutofit/>
          </a:bodyPr>
          <a:lstStyle>
            <a:lvl1pPr algn="ctr">
              <a:lnSpc>
                <a:spcPct val="80000"/>
              </a:lnSpc>
              <a:spcBef>
                <a:spcPts val="0"/>
              </a:spcBef>
              <a:defRPr sz="5000" cap="all" baseline="0">
                <a:solidFill>
                  <a:schemeClr val="bg1"/>
                </a:solidFill>
                <a:latin typeface="+mj-lt"/>
              </a:defRPr>
            </a:lvl1pPr>
          </a:lstStyle>
          <a:p>
            <a:pPr lvl="0"/>
            <a:r>
              <a:rPr lang="sv-SE" dirty="0"/>
              <a:t>Klicka här för att </a:t>
            </a:r>
            <a:br>
              <a:rPr lang="sv-SE" dirty="0"/>
            </a:br>
            <a:r>
              <a:rPr lang="sv-SE" dirty="0"/>
              <a:t>Lägga till en rubrik</a:t>
            </a:r>
          </a:p>
        </p:txBody>
      </p:sp>
    </p:spTree>
    <p:extLst>
      <p:ext uri="{BB962C8B-B14F-4D97-AF65-F5344CB8AC3E}">
        <p14:creationId xmlns:p14="http://schemas.microsoft.com/office/powerpoint/2010/main" val="1706865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 vänster, rubrik,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92D7AD-BA1B-4862-AC7B-533D4C1E1778}"/>
              </a:ext>
            </a:extLst>
          </p:cNvPr>
          <p:cNvSpPr>
            <a:spLocks noGrp="1"/>
          </p:cNvSpPr>
          <p:nvPr>
            <p:ph type="title" hasCustomPrompt="1"/>
          </p:nvPr>
        </p:nvSpPr>
        <p:spPr>
          <a:xfrm>
            <a:off x="6452936" y="541339"/>
            <a:ext cx="5194801" cy="990000"/>
          </a:xfrm>
        </p:spPr>
        <p:txBody>
          <a:bodyPr/>
          <a:lstStyle>
            <a:lvl1pPr>
              <a:defRPr/>
            </a:lvl1pPr>
          </a:lstStyle>
          <a:p>
            <a:r>
              <a:rPr lang="sv-SE" dirty="0"/>
              <a:t>Klicka här för att ändra </a:t>
            </a:r>
            <a:br>
              <a:rPr lang="sv-SE" dirty="0"/>
            </a:br>
            <a:r>
              <a:rPr lang="sv-SE" dirty="0"/>
              <a:t>mall för rubrikformat</a:t>
            </a:r>
          </a:p>
        </p:txBody>
      </p:sp>
      <p:sp>
        <p:nvSpPr>
          <p:cNvPr id="3" name="Platshållare för datum 2">
            <a:extLst>
              <a:ext uri="{FF2B5EF4-FFF2-40B4-BE49-F238E27FC236}">
                <a16:creationId xmlns:a16="http://schemas.microsoft.com/office/drawing/2014/main" id="{67C95EC6-D915-46B9-87C6-5A8C75627D8D}"/>
              </a:ext>
            </a:extLst>
          </p:cNvPr>
          <p:cNvSpPr>
            <a:spLocks noGrp="1"/>
          </p:cNvSpPr>
          <p:nvPr>
            <p:ph type="dt" sz="half" idx="10"/>
          </p:nvPr>
        </p:nvSpPr>
        <p:spPr/>
        <p:txBody>
          <a:bodyPr/>
          <a:lstStyle/>
          <a:p>
            <a:fld id="{E97DF65A-F3BB-44BD-9659-ADB15F60FA04}"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7AE7B583-3F43-41C0-921F-5DD7E5F614B9}"/>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2A93CF7F-5E4A-4B90-8BEA-0845E8942E34}"/>
              </a:ext>
            </a:extLst>
          </p:cNvPr>
          <p:cNvSpPr>
            <a:spLocks noGrp="1"/>
          </p:cNvSpPr>
          <p:nvPr>
            <p:ph type="sldNum" sz="quarter" idx="12"/>
          </p:nvPr>
        </p:nvSpPr>
        <p:spPr/>
        <p:txBody>
          <a:bodyPr/>
          <a:lstStyle/>
          <a:p>
            <a:pPr algn="r"/>
            <a:fld id="{250CB1B6-736A-4C70-AAFF-F6F2A96F43A4}" type="slidenum">
              <a:rPr lang="sv-SE" noProof="0" smtClean="0"/>
              <a:pPr algn="r"/>
              <a:t>‹#›</a:t>
            </a:fld>
            <a:endParaRPr lang="sv-SE" noProof="0"/>
          </a:p>
        </p:txBody>
      </p:sp>
      <p:sp>
        <p:nvSpPr>
          <p:cNvPr id="6" name="Platshållare för bild 8">
            <a:extLst>
              <a:ext uri="{FF2B5EF4-FFF2-40B4-BE49-F238E27FC236}">
                <a16:creationId xmlns:a16="http://schemas.microsoft.com/office/drawing/2014/main" id="{937FBD3E-A950-4F3E-AF94-D85EAC7C97F2}"/>
              </a:ext>
            </a:extLst>
          </p:cNvPr>
          <p:cNvSpPr>
            <a:spLocks noGrp="1"/>
          </p:cNvSpPr>
          <p:nvPr>
            <p:ph type="pic" sz="quarter" idx="20" hasCustomPrompt="1"/>
          </p:nvPr>
        </p:nvSpPr>
        <p:spPr>
          <a:xfrm>
            <a:off x="540000" y="541338"/>
            <a:ext cx="5553075" cy="5554662"/>
          </a:xfrm>
          <a:solidFill>
            <a:schemeClr val="bg2"/>
          </a:solidFill>
        </p:spPr>
        <p:txBody>
          <a:bodyPr tIns="180000">
            <a:normAutofit/>
          </a:bodyPr>
          <a:lstStyle>
            <a:lvl1pPr algn="ctr">
              <a:defRPr sz="1200"/>
            </a:lvl1pPr>
          </a:lstStyle>
          <a:p>
            <a:r>
              <a:rPr lang="sv-SE" dirty="0"/>
              <a:t>Klicka för att infoga bild</a:t>
            </a:r>
          </a:p>
        </p:txBody>
      </p:sp>
      <p:sp>
        <p:nvSpPr>
          <p:cNvPr id="9" name="Platshållare för innehåll 8">
            <a:extLst>
              <a:ext uri="{FF2B5EF4-FFF2-40B4-BE49-F238E27FC236}">
                <a16:creationId xmlns:a16="http://schemas.microsoft.com/office/drawing/2014/main" id="{B1F830C9-3A0E-492A-99BC-C63579B4F4B5}"/>
              </a:ext>
            </a:extLst>
          </p:cNvPr>
          <p:cNvSpPr>
            <a:spLocks noGrp="1"/>
          </p:cNvSpPr>
          <p:nvPr>
            <p:ph sz="quarter" idx="21"/>
          </p:nvPr>
        </p:nvSpPr>
        <p:spPr>
          <a:xfrm>
            <a:off x="6454274" y="1531939"/>
            <a:ext cx="5194800" cy="456406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847864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 höger, rubrik, innehåll, faktarut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92D7AD-BA1B-4862-AC7B-533D4C1E1778}"/>
              </a:ext>
            </a:extLst>
          </p:cNvPr>
          <p:cNvSpPr>
            <a:spLocks noGrp="1"/>
          </p:cNvSpPr>
          <p:nvPr>
            <p:ph type="title" hasCustomPrompt="1"/>
          </p:nvPr>
        </p:nvSpPr>
        <p:spPr>
          <a:xfrm>
            <a:off x="539999" y="541339"/>
            <a:ext cx="5194801" cy="990000"/>
          </a:xfrm>
        </p:spPr>
        <p:txBody>
          <a:bodyPr/>
          <a:lstStyle>
            <a:lvl1pPr>
              <a:defRPr/>
            </a:lvl1pPr>
          </a:lstStyle>
          <a:p>
            <a:r>
              <a:rPr lang="sv-SE" dirty="0"/>
              <a:t>Klicka här för att ändra </a:t>
            </a:r>
            <a:br>
              <a:rPr lang="sv-SE" dirty="0"/>
            </a:br>
            <a:r>
              <a:rPr lang="sv-SE" dirty="0"/>
              <a:t>mall för rubrikformat</a:t>
            </a:r>
          </a:p>
        </p:txBody>
      </p:sp>
      <p:sp>
        <p:nvSpPr>
          <p:cNvPr id="3" name="Platshållare för datum 2">
            <a:extLst>
              <a:ext uri="{FF2B5EF4-FFF2-40B4-BE49-F238E27FC236}">
                <a16:creationId xmlns:a16="http://schemas.microsoft.com/office/drawing/2014/main" id="{67C95EC6-D915-46B9-87C6-5A8C75627D8D}"/>
              </a:ext>
            </a:extLst>
          </p:cNvPr>
          <p:cNvSpPr>
            <a:spLocks noGrp="1"/>
          </p:cNvSpPr>
          <p:nvPr>
            <p:ph type="dt" sz="half" idx="10"/>
          </p:nvPr>
        </p:nvSpPr>
        <p:spPr/>
        <p:txBody>
          <a:bodyPr/>
          <a:lstStyle/>
          <a:p>
            <a:fld id="{F95C49AC-F528-4325-9306-647736496D03}"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7AE7B583-3F43-41C0-921F-5DD7E5F614B9}"/>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2A93CF7F-5E4A-4B90-8BEA-0845E8942E34}"/>
              </a:ext>
            </a:extLst>
          </p:cNvPr>
          <p:cNvSpPr>
            <a:spLocks noGrp="1"/>
          </p:cNvSpPr>
          <p:nvPr>
            <p:ph type="sldNum" sz="quarter" idx="12"/>
          </p:nvPr>
        </p:nvSpPr>
        <p:spPr/>
        <p:txBody>
          <a:bodyPr/>
          <a:lstStyle/>
          <a:p>
            <a:pPr algn="r"/>
            <a:fld id="{250CB1B6-736A-4C70-AAFF-F6F2A96F43A4}" type="slidenum">
              <a:rPr lang="sv-SE" noProof="0" smtClean="0"/>
              <a:pPr algn="r"/>
              <a:t>‹#›</a:t>
            </a:fld>
            <a:endParaRPr lang="sv-SE" noProof="0"/>
          </a:p>
        </p:txBody>
      </p:sp>
      <p:sp>
        <p:nvSpPr>
          <p:cNvPr id="6" name="Platshållare för bild 8">
            <a:extLst>
              <a:ext uri="{FF2B5EF4-FFF2-40B4-BE49-F238E27FC236}">
                <a16:creationId xmlns:a16="http://schemas.microsoft.com/office/drawing/2014/main" id="{937FBD3E-A950-4F3E-AF94-D85EAC7C97F2}"/>
              </a:ext>
            </a:extLst>
          </p:cNvPr>
          <p:cNvSpPr>
            <a:spLocks noGrp="1"/>
          </p:cNvSpPr>
          <p:nvPr>
            <p:ph type="pic" sz="quarter" idx="20" hasCustomPrompt="1"/>
          </p:nvPr>
        </p:nvSpPr>
        <p:spPr>
          <a:xfrm>
            <a:off x="6096000" y="541338"/>
            <a:ext cx="5553075" cy="5554662"/>
          </a:xfrm>
          <a:solidFill>
            <a:schemeClr val="bg2"/>
          </a:solidFill>
        </p:spPr>
        <p:txBody>
          <a:bodyPr tIns="180000">
            <a:normAutofit/>
          </a:bodyPr>
          <a:lstStyle>
            <a:lvl1pPr algn="ctr">
              <a:defRPr sz="1200"/>
            </a:lvl1pPr>
          </a:lstStyle>
          <a:p>
            <a:r>
              <a:rPr lang="sv-SE" dirty="0"/>
              <a:t>Klicka för att infoga bild</a:t>
            </a:r>
          </a:p>
        </p:txBody>
      </p:sp>
      <p:sp>
        <p:nvSpPr>
          <p:cNvPr id="9" name="Platshållare för innehåll 8">
            <a:extLst>
              <a:ext uri="{FF2B5EF4-FFF2-40B4-BE49-F238E27FC236}">
                <a16:creationId xmlns:a16="http://schemas.microsoft.com/office/drawing/2014/main" id="{B1F830C9-3A0E-492A-99BC-C63579B4F4B5}"/>
              </a:ext>
            </a:extLst>
          </p:cNvPr>
          <p:cNvSpPr>
            <a:spLocks noGrp="1"/>
          </p:cNvSpPr>
          <p:nvPr>
            <p:ph sz="quarter" idx="21"/>
          </p:nvPr>
        </p:nvSpPr>
        <p:spPr>
          <a:xfrm>
            <a:off x="541337" y="1531940"/>
            <a:ext cx="5194800" cy="22269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bild 8">
            <a:extLst>
              <a:ext uri="{FF2B5EF4-FFF2-40B4-BE49-F238E27FC236}">
                <a16:creationId xmlns:a16="http://schemas.microsoft.com/office/drawing/2014/main" id="{BA67C550-B770-44E2-B58E-07952DF8BF36}"/>
              </a:ext>
            </a:extLst>
          </p:cNvPr>
          <p:cNvSpPr>
            <a:spLocks noGrp="1"/>
          </p:cNvSpPr>
          <p:nvPr>
            <p:ph type="pic" sz="quarter" idx="24" hasCustomPrompt="1"/>
          </p:nvPr>
        </p:nvSpPr>
        <p:spPr>
          <a:xfrm>
            <a:off x="539749" y="3936000"/>
            <a:ext cx="5194799" cy="2160000"/>
          </a:xfrm>
          <a:solidFill>
            <a:schemeClr val="accent2"/>
          </a:solidFill>
        </p:spPr>
        <p:txBody>
          <a:bodyPr/>
          <a:lstStyle>
            <a:lvl1pPr algn="ctr">
              <a:defRPr sz="1200">
                <a:solidFill>
                  <a:schemeClr val="bg1"/>
                </a:solidFill>
              </a:defRPr>
            </a:lvl1pPr>
          </a:lstStyle>
          <a:p>
            <a:r>
              <a:rPr lang="sv-SE" dirty="0"/>
              <a:t>Klicka för att byta färg</a:t>
            </a:r>
          </a:p>
          <a:p>
            <a:endParaRPr lang="sv-SE" dirty="0"/>
          </a:p>
        </p:txBody>
      </p:sp>
      <p:sp>
        <p:nvSpPr>
          <p:cNvPr id="10" name="Platshållare för innehåll 9">
            <a:extLst>
              <a:ext uri="{FF2B5EF4-FFF2-40B4-BE49-F238E27FC236}">
                <a16:creationId xmlns:a16="http://schemas.microsoft.com/office/drawing/2014/main" id="{33E1F09B-A04D-40E6-A7E7-4EF4607BFC2F}"/>
              </a:ext>
            </a:extLst>
          </p:cNvPr>
          <p:cNvSpPr>
            <a:spLocks noGrp="1"/>
          </p:cNvSpPr>
          <p:nvPr>
            <p:ph sz="quarter" idx="25"/>
          </p:nvPr>
        </p:nvSpPr>
        <p:spPr>
          <a:xfrm>
            <a:off x="792000" y="4154925"/>
            <a:ext cx="4690800" cy="1764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29068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underrubrik,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D0EE535-197A-4301-A07A-4440B9520532}"/>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A3CBBFD-9F3B-49ED-824A-FD15739F6DCF}"/>
              </a:ext>
            </a:extLst>
          </p:cNvPr>
          <p:cNvSpPr>
            <a:spLocks noGrp="1"/>
          </p:cNvSpPr>
          <p:nvPr>
            <p:ph type="dt" sz="half" idx="10"/>
          </p:nvPr>
        </p:nvSpPr>
        <p:spPr/>
        <p:txBody>
          <a:bodyPr/>
          <a:lstStyle/>
          <a:p>
            <a:fld id="{6FA48990-C056-481B-926D-50EF7A8C17A5}"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0D009871-0830-4900-97EA-B6B4127FED0E}"/>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FEAFB85B-6CB1-432B-A569-CE70A6E396E7}"/>
              </a:ext>
            </a:extLst>
          </p:cNvPr>
          <p:cNvSpPr>
            <a:spLocks noGrp="1"/>
          </p:cNvSpPr>
          <p:nvPr>
            <p:ph type="sldNum" sz="quarter" idx="12"/>
          </p:nvPr>
        </p:nvSpPr>
        <p:spPr/>
        <p:txBody>
          <a:bodyPr/>
          <a:lstStyle/>
          <a:p>
            <a:pPr algn="r"/>
            <a:fld id="{250CB1B6-736A-4C70-AAFF-F6F2A96F43A4}" type="slidenum">
              <a:rPr lang="sv-SE" noProof="0" smtClean="0"/>
              <a:pPr algn="r"/>
              <a:t>‹#›</a:t>
            </a:fld>
            <a:endParaRPr lang="sv-SE" noProof="0"/>
          </a:p>
        </p:txBody>
      </p:sp>
      <p:sp>
        <p:nvSpPr>
          <p:cNvPr id="6" name="Platshållare för innehåll 14">
            <a:extLst>
              <a:ext uri="{FF2B5EF4-FFF2-40B4-BE49-F238E27FC236}">
                <a16:creationId xmlns:a16="http://schemas.microsoft.com/office/drawing/2014/main" id="{BCDB2E22-9F35-4096-BBA3-061770FD148F}"/>
              </a:ext>
            </a:extLst>
          </p:cNvPr>
          <p:cNvSpPr>
            <a:spLocks noGrp="1"/>
          </p:cNvSpPr>
          <p:nvPr>
            <p:ph sz="quarter" idx="24"/>
          </p:nvPr>
        </p:nvSpPr>
        <p:spPr>
          <a:xfrm>
            <a:off x="539749" y="1763999"/>
            <a:ext cx="11109325" cy="43308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text 9">
            <a:extLst>
              <a:ext uri="{FF2B5EF4-FFF2-40B4-BE49-F238E27FC236}">
                <a16:creationId xmlns:a16="http://schemas.microsoft.com/office/drawing/2014/main" id="{24B079BF-E510-41EC-8C63-9204436ADA1F}"/>
              </a:ext>
            </a:extLst>
          </p:cNvPr>
          <p:cNvSpPr>
            <a:spLocks noGrp="1"/>
          </p:cNvSpPr>
          <p:nvPr>
            <p:ph type="body" sz="quarter" idx="20" hasCustomPrompt="1"/>
          </p:nvPr>
        </p:nvSpPr>
        <p:spPr>
          <a:xfrm>
            <a:off x="539749" y="1260475"/>
            <a:ext cx="11109325" cy="360000"/>
          </a:xfrm>
        </p:spPr>
        <p:txBody>
          <a:bodyPr anchor="b"/>
          <a:lstStyle>
            <a:lvl1pPr>
              <a:lnSpc>
                <a:spcPct val="90000"/>
              </a:lnSpc>
              <a:defRPr b="1">
                <a:solidFill>
                  <a:schemeClr val="tx2"/>
                </a:solidFill>
                <a:latin typeface="+mn-lt"/>
              </a:defRPr>
            </a:lvl1pPr>
          </a:lstStyle>
          <a:p>
            <a:pPr lvl="0"/>
            <a:r>
              <a:rPr lang="sv-SE" dirty="0"/>
              <a:t>Klicka här för att lägga till underrubrik</a:t>
            </a:r>
          </a:p>
        </p:txBody>
      </p:sp>
    </p:spTree>
    <p:extLst>
      <p:ext uri="{BB962C8B-B14F-4D97-AF65-F5344CB8AC3E}">
        <p14:creationId xmlns:p14="http://schemas.microsoft.com/office/powerpoint/2010/main" val="870949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Rubrik, två underrubriker, två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D0EE535-197A-4301-A07A-4440B9520532}"/>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A3CBBFD-9F3B-49ED-824A-FD15739F6DCF}"/>
              </a:ext>
            </a:extLst>
          </p:cNvPr>
          <p:cNvSpPr>
            <a:spLocks noGrp="1"/>
          </p:cNvSpPr>
          <p:nvPr>
            <p:ph type="dt" sz="half" idx="10"/>
          </p:nvPr>
        </p:nvSpPr>
        <p:spPr/>
        <p:txBody>
          <a:bodyPr/>
          <a:lstStyle/>
          <a:p>
            <a:fld id="{5B6AC759-25D2-4DC5-8F21-3042A2446B63}"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0D009871-0830-4900-97EA-B6B4127FED0E}"/>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FEAFB85B-6CB1-432B-A569-CE70A6E396E7}"/>
              </a:ext>
            </a:extLst>
          </p:cNvPr>
          <p:cNvSpPr>
            <a:spLocks noGrp="1"/>
          </p:cNvSpPr>
          <p:nvPr>
            <p:ph type="sldNum" sz="quarter" idx="12"/>
          </p:nvPr>
        </p:nvSpPr>
        <p:spPr/>
        <p:txBody>
          <a:bodyPr/>
          <a:lstStyle/>
          <a:p>
            <a:pPr algn="r"/>
            <a:fld id="{250CB1B6-736A-4C70-AAFF-F6F2A96F43A4}" type="slidenum">
              <a:rPr lang="sv-SE" noProof="0" smtClean="0"/>
              <a:pPr algn="r"/>
              <a:t>‹#›</a:t>
            </a:fld>
            <a:endParaRPr lang="sv-SE" noProof="0"/>
          </a:p>
        </p:txBody>
      </p:sp>
      <p:sp>
        <p:nvSpPr>
          <p:cNvPr id="6" name="Platshållare för innehåll 14">
            <a:extLst>
              <a:ext uri="{FF2B5EF4-FFF2-40B4-BE49-F238E27FC236}">
                <a16:creationId xmlns:a16="http://schemas.microsoft.com/office/drawing/2014/main" id="{BCDB2E22-9F35-4096-BBA3-061770FD148F}"/>
              </a:ext>
            </a:extLst>
          </p:cNvPr>
          <p:cNvSpPr>
            <a:spLocks noGrp="1"/>
          </p:cNvSpPr>
          <p:nvPr>
            <p:ph sz="quarter" idx="24"/>
          </p:nvPr>
        </p:nvSpPr>
        <p:spPr>
          <a:xfrm>
            <a:off x="539750" y="1763999"/>
            <a:ext cx="5040000" cy="43308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text 9">
            <a:extLst>
              <a:ext uri="{FF2B5EF4-FFF2-40B4-BE49-F238E27FC236}">
                <a16:creationId xmlns:a16="http://schemas.microsoft.com/office/drawing/2014/main" id="{24B079BF-E510-41EC-8C63-9204436ADA1F}"/>
              </a:ext>
            </a:extLst>
          </p:cNvPr>
          <p:cNvSpPr>
            <a:spLocks noGrp="1"/>
          </p:cNvSpPr>
          <p:nvPr>
            <p:ph type="body" sz="quarter" idx="20" hasCustomPrompt="1"/>
          </p:nvPr>
        </p:nvSpPr>
        <p:spPr>
          <a:xfrm>
            <a:off x="539750" y="1260475"/>
            <a:ext cx="5040000" cy="360000"/>
          </a:xfrm>
        </p:spPr>
        <p:txBody>
          <a:bodyPr anchor="b"/>
          <a:lstStyle>
            <a:lvl1pPr>
              <a:lnSpc>
                <a:spcPct val="90000"/>
              </a:lnSpc>
              <a:defRPr b="1">
                <a:solidFill>
                  <a:schemeClr val="tx2"/>
                </a:solidFill>
                <a:latin typeface="+mn-lt"/>
              </a:defRPr>
            </a:lvl1pPr>
          </a:lstStyle>
          <a:p>
            <a:pPr lvl="0"/>
            <a:r>
              <a:rPr lang="sv-SE" dirty="0"/>
              <a:t>Klicka här för att lägga till underrubrik</a:t>
            </a:r>
          </a:p>
        </p:txBody>
      </p:sp>
      <p:sp>
        <p:nvSpPr>
          <p:cNvPr id="8" name="Platshållare för text 9">
            <a:extLst>
              <a:ext uri="{FF2B5EF4-FFF2-40B4-BE49-F238E27FC236}">
                <a16:creationId xmlns:a16="http://schemas.microsoft.com/office/drawing/2014/main" id="{ABE12B1F-72CE-4D75-996A-2438B038D8CA}"/>
              </a:ext>
            </a:extLst>
          </p:cNvPr>
          <p:cNvSpPr>
            <a:spLocks noGrp="1"/>
          </p:cNvSpPr>
          <p:nvPr>
            <p:ph type="body" sz="quarter" idx="23" hasCustomPrompt="1"/>
          </p:nvPr>
        </p:nvSpPr>
        <p:spPr>
          <a:xfrm>
            <a:off x="6634800" y="1260475"/>
            <a:ext cx="5031600" cy="360000"/>
          </a:xfrm>
        </p:spPr>
        <p:txBody>
          <a:bodyPr anchor="b"/>
          <a:lstStyle>
            <a:lvl1pPr>
              <a:lnSpc>
                <a:spcPct val="90000"/>
              </a:lnSpc>
              <a:defRPr b="1">
                <a:solidFill>
                  <a:schemeClr val="tx2"/>
                </a:solidFill>
                <a:latin typeface="+mn-lt"/>
              </a:defRPr>
            </a:lvl1pPr>
          </a:lstStyle>
          <a:p>
            <a:pPr lvl="0"/>
            <a:r>
              <a:rPr lang="sv-SE" dirty="0"/>
              <a:t>Klicka här för att lägga till underrubrik</a:t>
            </a:r>
          </a:p>
        </p:txBody>
      </p:sp>
      <p:sp>
        <p:nvSpPr>
          <p:cNvPr id="9" name="Platshållare för innehåll 14">
            <a:extLst>
              <a:ext uri="{FF2B5EF4-FFF2-40B4-BE49-F238E27FC236}">
                <a16:creationId xmlns:a16="http://schemas.microsoft.com/office/drawing/2014/main" id="{3598AC60-65A8-4A0B-AF98-B568A20E3921}"/>
              </a:ext>
            </a:extLst>
          </p:cNvPr>
          <p:cNvSpPr>
            <a:spLocks noGrp="1"/>
          </p:cNvSpPr>
          <p:nvPr>
            <p:ph sz="quarter" idx="25"/>
          </p:nvPr>
        </p:nvSpPr>
        <p:spPr>
          <a:xfrm>
            <a:off x="6634800" y="1763999"/>
            <a:ext cx="5029200" cy="43308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tabell 4">
            <a:extLst>
              <a:ext uri="{FF2B5EF4-FFF2-40B4-BE49-F238E27FC236}">
                <a16:creationId xmlns:a16="http://schemas.microsoft.com/office/drawing/2014/main" id="{52DB84FC-EC30-432D-BF9C-AF97B5D56D0D}"/>
              </a:ext>
            </a:extLst>
          </p:cNvPr>
          <p:cNvSpPr>
            <a:spLocks noGrp="1"/>
          </p:cNvSpPr>
          <p:nvPr>
            <p:ph type="tbl" sz="quarter" idx="30" hasCustomPrompt="1"/>
          </p:nvPr>
        </p:nvSpPr>
        <p:spPr>
          <a:xfrm rot="5400000">
            <a:off x="3752736" y="3747000"/>
            <a:ext cx="4680000" cy="3600"/>
          </a:xfrm>
          <a:prstGeom prst="rect">
            <a:avLst/>
          </a:prstGeom>
          <a:solidFill>
            <a:schemeClr val="tx2"/>
          </a:solidFill>
        </p:spPr>
        <p:txBody>
          <a:bodyPr/>
          <a:lstStyle>
            <a:lvl1pPr marL="0" indent="0">
              <a:buNone/>
              <a:defRPr/>
            </a:lvl1pPr>
          </a:lstStyle>
          <a:p>
            <a:r>
              <a:rPr lang="sv-SE" dirty="0"/>
              <a:t> </a:t>
            </a:r>
          </a:p>
        </p:txBody>
      </p:sp>
    </p:spTree>
    <p:extLst>
      <p:ext uri="{BB962C8B-B14F-4D97-AF65-F5344CB8AC3E}">
        <p14:creationId xmlns:p14="http://schemas.microsoft.com/office/powerpoint/2010/main" val="29483863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re underrubriker, tre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D0EE535-197A-4301-A07A-4440B9520532}"/>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A3CBBFD-9F3B-49ED-824A-FD15739F6DCF}"/>
              </a:ext>
            </a:extLst>
          </p:cNvPr>
          <p:cNvSpPr>
            <a:spLocks noGrp="1"/>
          </p:cNvSpPr>
          <p:nvPr>
            <p:ph type="dt" sz="half" idx="10"/>
          </p:nvPr>
        </p:nvSpPr>
        <p:spPr/>
        <p:txBody>
          <a:bodyPr/>
          <a:lstStyle/>
          <a:p>
            <a:fld id="{EEBB684B-C9A1-41E2-944C-41A25E09FA09}"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0D009871-0830-4900-97EA-B6B4127FED0E}"/>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FEAFB85B-6CB1-432B-A569-CE70A6E396E7}"/>
              </a:ext>
            </a:extLst>
          </p:cNvPr>
          <p:cNvSpPr>
            <a:spLocks noGrp="1"/>
          </p:cNvSpPr>
          <p:nvPr>
            <p:ph type="sldNum" sz="quarter" idx="12"/>
          </p:nvPr>
        </p:nvSpPr>
        <p:spPr/>
        <p:txBody>
          <a:bodyPr/>
          <a:lstStyle/>
          <a:p>
            <a:pPr algn="r"/>
            <a:fld id="{250CB1B6-736A-4C70-AAFF-F6F2A96F43A4}" type="slidenum">
              <a:rPr lang="sv-SE" noProof="0" smtClean="0"/>
              <a:pPr algn="r"/>
              <a:t>‹#›</a:t>
            </a:fld>
            <a:endParaRPr lang="sv-SE" noProof="0"/>
          </a:p>
        </p:txBody>
      </p:sp>
      <p:sp>
        <p:nvSpPr>
          <p:cNvPr id="6" name="Platshållare för innehåll 14">
            <a:extLst>
              <a:ext uri="{FF2B5EF4-FFF2-40B4-BE49-F238E27FC236}">
                <a16:creationId xmlns:a16="http://schemas.microsoft.com/office/drawing/2014/main" id="{BCDB2E22-9F35-4096-BBA3-061770FD148F}"/>
              </a:ext>
            </a:extLst>
          </p:cNvPr>
          <p:cNvSpPr>
            <a:spLocks noGrp="1"/>
          </p:cNvSpPr>
          <p:nvPr>
            <p:ph sz="quarter" idx="24"/>
          </p:nvPr>
        </p:nvSpPr>
        <p:spPr>
          <a:xfrm>
            <a:off x="539750" y="1764000"/>
            <a:ext cx="3221999" cy="4332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text 9">
            <a:extLst>
              <a:ext uri="{FF2B5EF4-FFF2-40B4-BE49-F238E27FC236}">
                <a16:creationId xmlns:a16="http://schemas.microsoft.com/office/drawing/2014/main" id="{24B079BF-E510-41EC-8C63-9204436ADA1F}"/>
              </a:ext>
            </a:extLst>
          </p:cNvPr>
          <p:cNvSpPr>
            <a:spLocks noGrp="1"/>
          </p:cNvSpPr>
          <p:nvPr>
            <p:ph type="body" sz="quarter" idx="20" hasCustomPrompt="1"/>
          </p:nvPr>
        </p:nvSpPr>
        <p:spPr>
          <a:xfrm>
            <a:off x="539749" y="1260000"/>
            <a:ext cx="3222000" cy="360000"/>
          </a:xfrm>
        </p:spPr>
        <p:txBody>
          <a:bodyPr anchor="b">
            <a:normAutofit/>
          </a:bodyPr>
          <a:lstStyle>
            <a:lvl1pPr>
              <a:lnSpc>
                <a:spcPct val="90000"/>
              </a:lnSpc>
              <a:defRPr sz="1600" b="1">
                <a:solidFill>
                  <a:schemeClr val="tx2"/>
                </a:solidFill>
                <a:latin typeface="+mn-lt"/>
                <a:cs typeface="KodchiangUPC" panose="020B0502040204020203" pitchFamily="18" charset="-34"/>
              </a:defRPr>
            </a:lvl1pPr>
          </a:lstStyle>
          <a:p>
            <a:pPr lvl="0"/>
            <a:r>
              <a:rPr lang="sv-SE" dirty="0"/>
              <a:t>Klicka här för att skriva rubrik</a:t>
            </a:r>
          </a:p>
        </p:txBody>
      </p:sp>
      <p:sp>
        <p:nvSpPr>
          <p:cNvPr id="10" name="Platshållare för tabell 4">
            <a:extLst>
              <a:ext uri="{FF2B5EF4-FFF2-40B4-BE49-F238E27FC236}">
                <a16:creationId xmlns:a16="http://schemas.microsoft.com/office/drawing/2014/main" id="{0384EDCC-F6F1-48B9-B76A-034A784D0438}"/>
              </a:ext>
            </a:extLst>
          </p:cNvPr>
          <p:cNvSpPr>
            <a:spLocks noGrp="1"/>
          </p:cNvSpPr>
          <p:nvPr>
            <p:ph type="tbl" sz="quarter" idx="30" hasCustomPrompt="1"/>
          </p:nvPr>
        </p:nvSpPr>
        <p:spPr>
          <a:xfrm rot="5400000">
            <a:off x="1782000" y="3747000"/>
            <a:ext cx="4680000" cy="3600"/>
          </a:xfrm>
          <a:prstGeom prst="rect">
            <a:avLst/>
          </a:prstGeom>
          <a:solidFill>
            <a:schemeClr val="tx2"/>
          </a:solidFill>
        </p:spPr>
        <p:txBody>
          <a:bodyPr/>
          <a:lstStyle>
            <a:lvl1pPr marL="0" indent="0">
              <a:buNone/>
              <a:defRPr/>
            </a:lvl1pPr>
          </a:lstStyle>
          <a:p>
            <a:r>
              <a:rPr lang="sv-SE" dirty="0"/>
              <a:t> </a:t>
            </a:r>
          </a:p>
        </p:txBody>
      </p:sp>
      <p:sp>
        <p:nvSpPr>
          <p:cNvPr id="11" name="Platshållare för innehåll 14">
            <a:extLst>
              <a:ext uri="{FF2B5EF4-FFF2-40B4-BE49-F238E27FC236}">
                <a16:creationId xmlns:a16="http://schemas.microsoft.com/office/drawing/2014/main" id="{6B0DD2C8-20F7-469C-9A8F-3DF2010A5291}"/>
              </a:ext>
            </a:extLst>
          </p:cNvPr>
          <p:cNvSpPr>
            <a:spLocks noGrp="1"/>
          </p:cNvSpPr>
          <p:nvPr>
            <p:ph sz="quarter" idx="31"/>
          </p:nvPr>
        </p:nvSpPr>
        <p:spPr>
          <a:xfrm>
            <a:off x="4482000" y="1764000"/>
            <a:ext cx="3221999" cy="4332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2" name="Platshållare för text 9">
            <a:extLst>
              <a:ext uri="{FF2B5EF4-FFF2-40B4-BE49-F238E27FC236}">
                <a16:creationId xmlns:a16="http://schemas.microsoft.com/office/drawing/2014/main" id="{25E87D72-E6E0-4794-9DB2-20554D99923E}"/>
              </a:ext>
            </a:extLst>
          </p:cNvPr>
          <p:cNvSpPr>
            <a:spLocks noGrp="1"/>
          </p:cNvSpPr>
          <p:nvPr>
            <p:ph type="body" sz="quarter" idx="32" hasCustomPrompt="1"/>
          </p:nvPr>
        </p:nvSpPr>
        <p:spPr>
          <a:xfrm>
            <a:off x="4482000" y="1260000"/>
            <a:ext cx="3222000" cy="360000"/>
          </a:xfrm>
        </p:spPr>
        <p:txBody>
          <a:bodyPr anchor="b">
            <a:normAutofit/>
          </a:bodyPr>
          <a:lstStyle>
            <a:lvl1pPr>
              <a:lnSpc>
                <a:spcPct val="90000"/>
              </a:lnSpc>
              <a:defRPr sz="1600" b="1">
                <a:solidFill>
                  <a:schemeClr val="tx2"/>
                </a:solidFill>
                <a:latin typeface="+mn-lt"/>
                <a:cs typeface="KodchiangUPC" panose="020B0502040204020203" pitchFamily="18" charset="-34"/>
              </a:defRPr>
            </a:lvl1pPr>
          </a:lstStyle>
          <a:p>
            <a:pPr lvl="0"/>
            <a:r>
              <a:rPr lang="sv-SE" dirty="0"/>
              <a:t>Klicka här för att skriva rubrik</a:t>
            </a:r>
          </a:p>
        </p:txBody>
      </p:sp>
      <p:sp>
        <p:nvSpPr>
          <p:cNvPr id="13" name="Platshållare för tabell 4">
            <a:extLst>
              <a:ext uri="{FF2B5EF4-FFF2-40B4-BE49-F238E27FC236}">
                <a16:creationId xmlns:a16="http://schemas.microsoft.com/office/drawing/2014/main" id="{F34C0070-A170-4841-8B20-07EB27645F51}"/>
              </a:ext>
            </a:extLst>
          </p:cNvPr>
          <p:cNvSpPr>
            <a:spLocks noGrp="1"/>
          </p:cNvSpPr>
          <p:nvPr>
            <p:ph type="tbl" sz="quarter" idx="33" hasCustomPrompt="1"/>
          </p:nvPr>
        </p:nvSpPr>
        <p:spPr>
          <a:xfrm rot="5400000">
            <a:off x="5724000" y="3747000"/>
            <a:ext cx="4680000" cy="3600"/>
          </a:xfrm>
          <a:prstGeom prst="rect">
            <a:avLst/>
          </a:prstGeom>
          <a:solidFill>
            <a:schemeClr val="tx2"/>
          </a:solidFill>
        </p:spPr>
        <p:txBody>
          <a:bodyPr/>
          <a:lstStyle>
            <a:lvl1pPr marL="0" indent="0">
              <a:buNone/>
              <a:defRPr/>
            </a:lvl1pPr>
          </a:lstStyle>
          <a:p>
            <a:r>
              <a:rPr lang="sv-SE" dirty="0"/>
              <a:t> </a:t>
            </a:r>
          </a:p>
        </p:txBody>
      </p:sp>
      <p:sp>
        <p:nvSpPr>
          <p:cNvPr id="14" name="Platshållare för innehåll 14">
            <a:extLst>
              <a:ext uri="{FF2B5EF4-FFF2-40B4-BE49-F238E27FC236}">
                <a16:creationId xmlns:a16="http://schemas.microsoft.com/office/drawing/2014/main" id="{EAFB9AC4-4977-44BA-A66A-F750C8082A25}"/>
              </a:ext>
            </a:extLst>
          </p:cNvPr>
          <p:cNvSpPr>
            <a:spLocks noGrp="1"/>
          </p:cNvSpPr>
          <p:nvPr>
            <p:ph sz="quarter" idx="34"/>
          </p:nvPr>
        </p:nvSpPr>
        <p:spPr>
          <a:xfrm>
            <a:off x="8424000" y="1764000"/>
            <a:ext cx="3221999" cy="4332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text 9">
            <a:extLst>
              <a:ext uri="{FF2B5EF4-FFF2-40B4-BE49-F238E27FC236}">
                <a16:creationId xmlns:a16="http://schemas.microsoft.com/office/drawing/2014/main" id="{3D3592A4-28E5-4137-9118-02C40195E002}"/>
              </a:ext>
            </a:extLst>
          </p:cNvPr>
          <p:cNvSpPr>
            <a:spLocks noGrp="1"/>
          </p:cNvSpPr>
          <p:nvPr>
            <p:ph type="body" sz="quarter" idx="35" hasCustomPrompt="1"/>
          </p:nvPr>
        </p:nvSpPr>
        <p:spPr>
          <a:xfrm>
            <a:off x="8424000" y="1260000"/>
            <a:ext cx="3222000" cy="360000"/>
          </a:xfrm>
        </p:spPr>
        <p:txBody>
          <a:bodyPr anchor="b">
            <a:normAutofit/>
          </a:bodyPr>
          <a:lstStyle>
            <a:lvl1pPr>
              <a:lnSpc>
                <a:spcPct val="90000"/>
              </a:lnSpc>
              <a:defRPr sz="1600" b="1">
                <a:solidFill>
                  <a:schemeClr val="tx2"/>
                </a:solidFill>
                <a:latin typeface="+mn-lt"/>
                <a:cs typeface="KodchiangUPC" panose="020B0502040204020203" pitchFamily="18" charset="-34"/>
              </a:defRPr>
            </a:lvl1pPr>
          </a:lstStyle>
          <a:p>
            <a:pPr lvl="0"/>
            <a:r>
              <a:rPr lang="sv-SE" dirty="0"/>
              <a:t>Klicka här för att skriva rubrik</a:t>
            </a:r>
          </a:p>
        </p:txBody>
      </p:sp>
    </p:spTree>
    <p:extLst>
      <p:ext uri="{BB962C8B-B14F-4D97-AF65-F5344CB8AC3E}">
        <p14:creationId xmlns:p14="http://schemas.microsoft.com/office/powerpoint/2010/main" val="2022694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vå ruto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E845B5-A95F-4E1D-B187-BBCF19117EA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8C13EDE-B784-4327-9804-E9B3DB28D78E}"/>
              </a:ext>
            </a:extLst>
          </p:cNvPr>
          <p:cNvSpPr>
            <a:spLocks noGrp="1"/>
          </p:cNvSpPr>
          <p:nvPr>
            <p:ph type="dt" sz="half" idx="10"/>
          </p:nvPr>
        </p:nvSpPr>
        <p:spPr/>
        <p:txBody>
          <a:bodyPr/>
          <a:lstStyle/>
          <a:p>
            <a:fld id="{2B62C5EB-0051-41AB-88A4-0AFA39156551}"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F4DCAE2A-7807-4937-8DEA-AF29CF7097C2}"/>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1F819D63-9F31-4139-AE3F-53ED7520450B}"/>
              </a:ext>
            </a:extLst>
          </p:cNvPr>
          <p:cNvSpPr>
            <a:spLocks noGrp="1"/>
          </p:cNvSpPr>
          <p:nvPr>
            <p:ph type="sldNum" sz="quarter" idx="12"/>
          </p:nvPr>
        </p:nvSpPr>
        <p:spPr/>
        <p:txBody>
          <a:bodyPr/>
          <a:lstStyle/>
          <a:p>
            <a:pPr algn="r"/>
            <a:fld id="{250CB1B6-736A-4C70-AAFF-F6F2A96F43A4}" type="slidenum">
              <a:rPr lang="sv-SE" noProof="0" smtClean="0"/>
              <a:pPr algn="r"/>
              <a:t>‹#›</a:t>
            </a:fld>
            <a:endParaRPr lang="sv-SE" noProof="0"/>
          </a:p>
        </p:txBody>
      </p:sp>
      <p:sp>
        <p:nvSpPr>
          <p:cNvPr id="6" name="Platshållare för bild 8">
            <a:extLst>
              <a:ext uri="{FF2B5EF4-FFF2-40B4-BE49-F238E27FC236}">
                <a16:creationId xmlns:a16="http://schemas.microsoft.com/office/drawing/2014/main" id="{83BF3F45-067A-421E-A56D-71A9F4F1AF45}"/>
              </a:ext>
            </a:extLst>
          </p:cNvPr>
          <p:cNvSpPr>
            <a:spLocks noGrp="1"/>
          </p:cNvSpPr>
          <p:nvPr>
            <p:ph type="pic" sz="quarter" idx="24" hasCustomPrompt="1"/>
          </p:nvPr>
        </p:nvSpPr>
        <p:spPr>
          <a:xfrm>
            <a:off x="539750" y="1260475"/>
            <a:ext cx="5284788" cy="4835525"/>
          </a:xfrm>
          <a:solidFill>
            <a:schemeClr val="accent2">
              <a:alpha val="50000"/>
            </a:schemeClr>
          </a:solidFill>
        </p:spPr>
        <p:txBody>
          <a:bodyPr bIns="108000" anchor="b">
            <a:normAutofit/>
          </a:bodyPr>
          <a:lstStyle>
            <a:lvl1pPr algn="ctr">
              <a:defRPr sz="1200">
                <a:solidFill>
                  <a:schemeClr val="tx2"/>
                </a:solidFill>
              </a:defRPr>
            </a:lvl1pPr>
          </a:lstStyle>
          <a:p>
            <a:r>
              <a:rPr lang="sv-SE" dirty="0"/>
              <a:t>Klicka för att byta färg</a:t>
            </a:r>
          </a:p>
        </p:txBody>
      </p:sp>
      <p:sp>
        <p:nvSpPr>
          <p:cNvPr id="7" name="Platshållare för text 9">
            <a:extLst>
              <a:ext uri="{FF2B5EF4-FFF2-40B4-BE49-F238E27FC236}">
                <a16:creationId xmlns:a16="http://schemas.microsoft.com/office/drawing/2014/main" id="{F93CC206-9AE1-4C48-95EB-61465738E20C}"/>
              </a:ext>
            </a:extLst>
          </p:cNvPr>
          <p:cNvSpPr>
            <a:spLocks noGrp="1"/>
          </p:cNvSpPr>
          <p:nvPr>
            <p:ph type="body" sz="quarter" idx="20" hasCustomPrompt="1"/>
          </p:nvPr>
        </p:nvSpPr>
        <p:spPr>
          <a:xfrm>
            <a:off x="864000" y="1514438"/>
            <a:ext cx="4636800" cy="612000"/>
          </a:xfrm>
        </p:spPr>
        <p:txBody>
          <a:bodyPr anchor="t" anchorCtr="0">
            <a:normAutofit/>
          </a:bodyPr>
          <a:lstStyle>
            <a:lvl1pPr algn="l">
              <a:lnSpc>
                <a:spcPct val="90000"/>
              </a:lnSpc>
              <a:defRPr sz="1800" b="1">
                <a:solidFill>
                  <a:schemeClr val="tx2"/>
                </a:solidFill>
                <a:latin typeface="+mn-lt"/>
                <a:cs typeface="KodchiangUPC" panose="02020603050405020304" pitchFamily="18" charset="-34"/>
              </a:defRPr>
            </a:lvl1pPr>
          </a:lstStyle>
          <a:p>
            <a:pPr lvl="0"/>
            <a:r>
              <a:rPr lang="sv-SE" dirty="0"/>
              <a:t>Klicka här för att lägga in rubrik</a:t>
            </a:r>
          </a:p>
        </p:txBody>
      </p:sp>
      <p:sp>
        <p:nvSpPr>
          <p:cNvPr id="8" name="Platshållare för bild 8">
            <a:extLst>
              <a:ext uri="{FF2B5EF4-FFF2-40B4-BE49-F238E27FC236}">
                <a16:creationId xmlns:a16="http://schemas.microsoft.com/office/drawing/2014/main" id="{35A45346-6856-49CE-A7E6-91494601E4D2}"/>
              </a:ext>
            </a:extLst>
          </p:cNvPr>
          <p:cNvSpPr>
            <a:spLocks noGrp="1"/>
          </p:cNvSpPr>
          <p:nvPr>
            <p:ph type="pic" sz="quarter" idx="25" hasCustomPrompt="1"/>
          </p:nvPr>
        </p:nvSpPr>
        <p:spPr>
          <a:xfrm>
            <a:off x="6364287" y="1260475"/>
            <a:ext cx="5284788" cy="4835525"/>
          </a:xfrm>
          <a:solidFill>
            <a:schemeClr val="accent2">
              <a:alpha val="50000"/>
            </a:schemeClr>
          </a:solidFill>
        </p:spPr>
        <p:txBody>
          <a:bodyPr bIns="108000" anchor="b">
            <a:normAutofit/>
          </a:bodyPr>
          <a:lstStyle>
            <a:lvl1pPr algn="ctr">
              <a:defRPr sz="1200">
                <a:solidFill>
                  <a:schemeClr val="tx2"/>
                </a:solidFill>
              </a:defRPr>
            </a:lvl1pPr>
          </a:lstStyle>
          <a:p>
            <a:r>
              <a:rPr lang="sv-SE" dirty="0"/>
              <a:t>Klicka för att byta färg</a:t>
            </a:r>
          </a:p>
        </p:txBody>
      </p:sp>
      <p:sp>
        <p:nvSpPr>
          <p:cNvPr id="9" name="Platshållare för text 9">
            <a:extLst>
              <a:ext uri="{FF2B5EF4-FFF2-40B4-BE49-F238E27FC236}">
                <a16:creationId xmlns:a16="http://schemas.microsoft.com/office/drawing/2014/main" id="{6C317678-05D8-4F40-82EC-ECE6EE0B6B34}"/>
              </a:ext>
            </a:extLst>
          </p:cNvPr>
          <p:cNvSpPr>
            <a:spLocks noGrp="1"/>
          </p:cNvSpPr>
          <p:nvPr>
            <p:ph type="body" sz="quarter" idx="30" hasCustomPrompt="1"/>
          </p:nvPr>
        </p:nvSpPr>
        <p:spPr>
          <a:xfrm>
            <a:off x="6688800" y="1514438"/>
            <a:ext cx="4636800" cy="612000"/>
          </a:xfrm>
        </p:spPr>
        <p:txBody>
          <a:bodyPr anchor="t" anchorCtr="0">
            <a:normAutofit/>
          </a:bodyPr>
          <a:lstStyle>
            <a:lvl1pPr algn="l">
              <a:lnSpc>
                <a:spcPct val="90000"/>
              </a:lnSpc>
              <a:defRPr sz="1800" b="1">
                <a:solidFill>
                  <a:schemeClr val="tx2"/>
                </a:solidFill>
                <a:latin typeface="+mn-lt"/>
                <a:cs typeface="KodchiangUPC" panose="02020603050405020304" pitchFamily="18" charset="-34"/>
              </a:defRPr>
            </a:lvl1pPr>
          </a:lstStyle>
          <a:p>
            <a:pPr lvl="0"/>
            <a:r>
              <a:rPr lang="sv-SE" dirty="0"/>
              <a:t>Klicka här för att lägga in rubrik</a:t>
            </a:r>
          </a:p>
        </p:txBody>
      </p:sp>
      <p:sp>
        <p:nvSpPr>
          <p:cNvPr id="10" name="Platshållare för innehåll 7">
            <a:extLst>
              <a:ext uri="{FF2B5EF4-FFF2-40B4-BE49-F238E27FC236}">
                <a16:creationId xmlns:a16="http://schemas.microsoft.com/office/drawing/2014/main" id="{1DF3AF43-B78F-4420-8A08-0D65F7D195C7}"/>
              </a:ext>
            </a:extLst>
          </p:cNvPr>
          <p:cNvSpPr>
            <a:spLocks noGrp="1"/>
          </p:cNvSpPr>
          <p:nvPr>
            <p:ph sz="quarter" idx="32"/>
          </p:nvPr>
        </p:nvSpPr>
        <p:spPr>
          <a:xfrm>
            <a:off x="864000" y="2126438"/>
            <a:ext cx="4636800" cy="365872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innehåll 7">
            <a:extLst>
              <a:ext uri="{FF2B5EF4-FFF2-40B4-BE49-F238E27FC236}">
                <a16:creationId xmlns:a16="http://schemas.microsoft.com/office/drawing/2014/main" id="{3AA3DAEA-B074-4E49-9C30-FE7CDEF51F3D}"/>
              </a:ext>
            </a:extLst>
          </p:cNvPr>
          <p:cNvSpPr>
            <a:spLocks noGrp="1"/>
          </p:cNvSpPr>
          <p:nvPr>
            <p:ph sz="quarter" idx="33"/>
          </p:nvPr>
        </p:nvSpPr>
        <p:spPr>
          <a:xfrm>
            <a:off x="6688800" y="2126438"/>
            <a:ext cx="4636800" cy="365872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3243002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två bilder, två underrubriker,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04509-2F4C-4E71-A080-46343DD9E98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C5A203E-8CA1-4E38-A2FE-21E693FCB4F5}"/>
              </a:ext>
            </a:extLst>
          </p:cNvPr>
          <p:cNvSpPr>
            <a:spLocks noGrp="1"/>
          </p:cNvSpPr>
          <p:nvPr>
            <p:ph type="dt" sz="half" idx="10"/>
          </p:nvPr>
        </p:nvSpPr>
        <p:spPr/>
        <p:txBody>
          <a:bodyPr/>
          <a:lstStyle/>
          <a:p>
            <a:fld id="{78D93B18-935E-4C96-B13F-F333B8935E48}"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A6486547-8F81-4A5F-B180-A61AFD83867F}"/>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1D53CCF1-C39C-4430-B1A6-FE6518863C2C}"/>
              </a:ext>
            </a:extLst>
          </p:cNvPr>
          <p:cNvSpPr>
            <a:spLocks noGrp="1"/>
          </p:cNvSpPr>
          <p:nvPr>
            <p:ph type="sldNum" sz="quarter" idx="12"/>
          </p:nvPr>
        </p:nvSpPr>
        <p:spPr/>
        <p:txBody>
          <a:bodyPr/>
          <a:lstStyle/>
          <a:p>
            <a:pPr algn="r"/>
            <a:fld id="{250CB1B6-736A-4C70-AAFF-F6F2A96F43A4}" type="slidenum">
              <a:rPr lang="sv-SE" noProof="0" smtClean="0"/>
              <a:pPr algn="r"/>
              <a:t>‹#›</a:t>
            </a:fld>
            <a:endParaRPr lang="sv-SE" noProof="0"/>
          </a:p>
        </p:txBody>
      </p:sp>
      <p:sp>
        <p:nvSpPr>
          <p:cNvPr id="6" name="Platshållare för bild 7">
            <a:extLst>
              <a:ext uri="{FF2B5EF4-FFF2-40B4-BE49-F238E27FC236}">
                <a16:creationId xmlns:a16="http://schemas.microsoft.com/office/drawing/2014/main" id="{AD0798E5-C3EA-4FD5-9831-4F8F8BADE8C5}"/>
              </a:ext>
            </a:extLst>
          </p:cNvPr>
          <p:cNvSpPr>
            <a:spLocks noGrp="1"/>
          </p:cNvSpPr>
          <p:nvPr>
            <p:ph type="pic" sz="quarter" idx="30" hasCustomPrompt="1"/>
          </p:nvPr>
        </p:nvSpPr>
        <p:spPr>
          <a:xfrm>
            <a:off x="541338" y="1260475"/>
            <a:ext cx="5283200" cy="2520000"/>
          </a:xfrm>
          <a:solidFill>
            <a:schemeClr val="bg2"/>
          </a:solidFill>
        </p:spPr>
        <p:txBody>
          <a:bodyPr tIns="180000">
            <a:normAutofit/>
          </a:bodyPr>
          <a:lstStyle>
            <a:lvl1pPr algn="ctr">
              <a:defRPr sz="1400"/>
            </a:lvl1pPr>
          </a:lstStyle>
          <a:p>
            <a:r>
              <a:rPr lang="sv-SE" dirty="0"/>
              <a:t>Klicka för att infoga bild</a:t>
            </a:r>
          </a:p>
        </p:txBody>
      </p:sp>
      <p:sp>
        <p:nvSpPr>
          <p:cNvPr id="7" name="Platshållare för bild 7">
            <a:extLst>
              <a:ext uri="{FF2B5EF4-FFF2-40B4-BE49-F238E27FC236}">
                <a16:creationId xmlns:a16="http://schemas.microsoft.com/office/drawing/2014/main" id="{50D6B679-5E0A-4C1B-AA7C-3273E3DB4C20}"/>
              </a:ext>
            </a:extLst>
          </p:cNvPr>
          <p:cNvSpPr>
            <a:spLocks noGrp="1"/>
          </p:cNvSpPr>
          <p:nvPr>
            <p:ph type="pic" sz="quarter" idx="33" hasCustomPrompt="1"/>
          </p:nvPr>
        </p:nvSpPr>
        <p:spPr>
          <a:xfrm>
            <a:off x="6365875" y="1260475"/>
            <a:ext cx="5283200" cy="2520000"/>
          </a:xfrm>
          <a:solidFill>
            <a:schemeClr val="bg2"/>
          </a:solidFill>
        </p:spPr>
        <p:txBody>
          <a:bodyPr tIns="180000">
            <a:normAutofit/>
          </a:bodyPr>
          <a:lstStyle>
            <a:lvl1pPr algn="ctr">
              <a:defRPr sz="1400"/>
            </a:lvl1pPr>
          </a:lstStyle>
          <a:p>
            <a:r>
              <a:rPr lang="sv-SE" dirty="0"/>
              <a:t>Klicka för att infoga bild</a:t>
            </a:r>
          </a:p>
        </p:txBody>
      </p:sp>
      <p:sp>
        <p:nvSpPr>
          <p:cNvPr id="9" name="Platshållare för innehåll 8">
            <a:extLst>
              <a:ext uri="{FF2B5EF4-FFF2-40B4-BE49-F238E27FC236}">
                <a16:creationId xmlns:a16="http://schemas.microsoft.com/office/drawing/2014/main" id="{C41B66A6-52AA-40BD-ADFA-2624D61CEA47}"/>
              </a:ext>
            </a:extLst>
          </p:cNvPr>
          <p:cNvSpPr>
            <a:spLocks noGrp="1"/>
          </p:cNvSpPr>
          <p:nvPr>
            <p:ph sz="quarter" idx="34"/>
          </p:nvPr>
        </p:nvSpPr>
        <p:spPr>
          <a:xfrm>
            <a:off x="541338" y="4358437"/>
            <a:ext cx="5283200" cy="1746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innehåll 8">
            <a:extLst>
              <a:ext uri="{FF2B5EF4-FFF2-40B4-BE49-F238E27FC236}">
                <a16:creationId xmlns:a16="http://schemas.microsoft.com/office/drawing/2014/main" id="{A5E56264-0037-4239-966C-CFEF2FCF200D}"/>
              </a:ext>
            </a:extLst>
          </p:cNvPr>
          <p:cNvSpPr>
            <a:spLocks noGrp="1"/>
          </p:cNvSpPr>
          <p:nvPr>
            <p:ph sz="quarter" idx="35"/>
          </p:nvPr>
        </p:nvSpPr>
        <p:spPr>
          <a:xfrm>
            <a:off x="6365874" y="4358437"/>
            <a:ext cx="5283200" cy="1746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text 9">
            <a:extLst>
              <a:ext uri="{FF2B5EF4-FFF2-40B4-BE49-F238E27FC236}">
                <a16:creationId xmlns:a16="http://schemas.microsoft.com/office/drawing/2014/main" id="{EFF9C2B8-370C-41BE-BA09-2AEBCED92158}"/>
              </a:ext>
            </a:extLst>
          </p:cNvPr>
          <p:cNvSpPr>
            <a:spLocks noGrp="1"/>
          </p:cNvSpPr>
          <p:nvPr>
            <p:ph type="body" sz="quarter" idx="20" hasCustomPrompt="1"/>
          </p:nvPr>
        </p:nvSpPr>
        <p:spPr>
          <a:xfrm>
            <a:off x="541338" y="3998437"/>
            <a:ext cx="5283200" cy="360000"/>
          </a:xfrm>
        </p:spPr>
        <p:txBody>
          <a:bodyPr anchor="t"/>
          <a:lstStyle>
            <a:lvl1pPr>
              <a:defRPr b="1">
                <a:solidFill>
                  <a:schemeClr val="tx2"/>
                </a:solidFill>
                <a:latin typeface="+mn-lt"/>
                <a:cs typeface="KodchiangUPC" panose="02020603050405020304" pitchFamily="18" charset="-34"/>
              </a:defRPr>
            </a:lvl1pPr>
          </a:lstStyle>
          <a:p>
            <a:pPr lvl="0"/>
            <a:r>
              <a:rPr lang="sv-SE" dirty="0"/>
              <a:t>Klicka här för att lägga till rubrik</a:t>
            </a:r>
          </a:p>
        </p:txBody>
      </p:sp>
      <p:sp>
        <p:nvSpPr>
          <p:cNvPr id="12" name="Platshållare för text 9">
            <a:extLst>
              <a:ext uri="{FF2B5EF4-FFF2-40B4-BE49-F238E27FC236}">
                <a16:creationId xmlns:a16="http://schemas.microsoft.com/office/drawing/2014/main" id="{23A5083F-178F-4010-9C2E-FA787A5EE189}"/>
              </a:ext>
            </a:extLst>
          </p:cNvPr>
          <p:cNvSpPr>
            <a:spLocks noGrp="1"/>
          </p:cNvSpPr>
          <p:nvPr>
            <p:ph type="body" sz="quarter" idx="32" hasCustomPrompt="1"/>
          </p:nvPr>
        </p:nvSpPr>
        <p:spPr>
          <a:xfrm>
            <a:off x="6365875" y="3998437"/>
            <a:ext cx="5283200" cy="360000"/>
          </a:xfrm>
        </p:spPr>
        <p:txBody>
          <a:bodyPr anchor="t"/>
          <a:lstStyle>
            <a:lvl1pPr>
              <a:defRPr b="1">
                <a:solidFill>
                  <a:schemeClr val="tx2"/>
                </a:solidFill>
                <a:latin typeface="+mn-lt"/>
                <a:cs typeface="KodchiangUPC" panose="02020603050405020304" pitchFamily="18" charset="-34"/>
              </a:defRPr>
            </a:lvl1pPr>
          </a:lstStyle>
          <a:p>
            <a:pPr lvl="0"/>
            <a:r>
              <a:rPr lang="sv-SE" dirty="0"/>
              <a:t>Klicka här för att lägga till rubrik</a:t>
            </a:r>
          </a:p>
        </p:txBody>
      </p:sp>
      <p:sp>
        <p:nvSpPr>
          <p:cNvPr id="13" name="Platshållare för tabell 4">
            <a:extLst>
              <a:ext uri="{FF2B5EF4-FFF2-40B4-BE49-F238E27FC236}">
                <a16:creationId xmlns:a16="http://schemas.microsoft.com/office/drawing/2014/main" id="{B803703B-8215-446B-A84D-11FBE2477B05}"/>
              </a:ext>
            </a:extLst>
          </p:cNvPr>
          <p:cNvSpPr>
            <a:spLocks noGrp="1"/>
          </p:cNvSpPr>
          <p:nvPr>
            <p:ph type="tbl" sz="quarter" idx="36" hasCustomPrompt="1"/>
          </p:nvPr>
        </p:nvSpPr>
        <p:spPr>
          <a:xfrm rot="5400000">
            <a:off x="3675000" y="3679675"/>
            <a:ext cx="4842000" cy="3600"/>
          </a:xfrm>
          <a:prstGeom prst="rect">
            <a:avLst/>
          </a:prstGeom>
          <a:solidFill>
            <a:schemeClr val="tx2"/>
          </a:solidFill>
        </p:spPr>
        <p:txBody>
          <a:bodyPr/>
          <a:lstStyle>
            <a:lvl1pPr marL="0" indent="0">
              <a:buNone/>
              <a:defRPr/>
            </a:lvl1pPr>
          </a:lstStyle>
          <a:p>
            <a:r>
              <a:rPr lang="sv-SE" dirty="0"/>
              <a:t> </a:t>
            </a:r>
          </a:p>
        </p:txBody>
      </p:sp>
    </p:spTree>
    <p:extLst>
      <p:ext uri="{BB962C8B-B14F-4D97-AF65-F5344CB8AC3E}">
        <p14:creationId xmlns:p14="http://schemas.microsoft.com/office/powerpoint/2010/main" val="1521830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tre ruto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E845B5-A95F-4E1D-B187-BBCF19117EA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8C13EDE-B784-4327-9804-E9B3DB28D78E}"/>
              </a:ext>
            </a:extLst>
          </p:cNvPr>
          <p:cNvSpPr>
            <a:spLocks noGrp="1"/>
          </p:cNvSpPr>
          <p:nvPr>
            <p:ph type="dt" sz="half" idx="10"/>
          </p:nvPr>
        </p:nvSpPr>
        <p:spPr/>
        <p:txBody>
          <a:bodyPr/>
          <a:lstStyle/>
          <a:p>
            <a:fld id="{E200FEC3-5B24-4D36-9344-3A6314C2A2FB}"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F4DCAE2A-7807-4937-8DEA-AF29CF7097C2}"/>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1F819D63-9F31-4139-AE3F-53ED7520450B}"/>
              </a:ext>
            </a:extLst>
          </p:cNvPr>
          <p:cNvSpPr>
            <a:spLocks noGrp="1"/>
          </p:cNvSpPr>
          <p:nvPr>
            <p:ph type="sldNum" sz="quarter" idx="12"/>
          </p:nvPr>
        </p:nvSpPr>
        <p:spPr/>
        <p:txBody>
          <a:bodyPr/>
          <a:lstStyle/>
          <a:p>
            <a:pPr algn="r"/>
            <a:fld id="{250CB1B6-736A-4C70-AAFF-F6F2A96F43A4}" type="slidenum">
              <a:rPr lang="sv-SE" noProof="0" smtClean="0"/>
              <a:pPr algn="r"/>
              <a:t>‹#›</a:t>
            </a:fld>
            <a:endParaRPr lang="sv-SE" noProof="0"/>
          </a:p>
        </p:txBody>
      </p:sp>
      <p:sp>
        <p:nvSpPr>
          <p:cNvPr id="6" name="Platshållare för bild 8">
            <a:extLst>
              <a:ext uri="{FF2B5EF4-FFF2-40B4-BE49-F238E27FC236}">
                <a16:creationId xmlns:a16="http://schemas.microsoft.com/office/drawing/2014/main" id="{83BF3F45-067A-421E-A56D-71A9F4F1AF45}"/>
              </a:ext>
            </a:extLst>
          </p:cNvPr>
          <p:cNvSpPr>
            <a:spLocks noGrp="1"/>
          </p:cNvSpPr>
          <p:nvPr>
            <p:ph type="pic" sz="quarter" idx="24" hasCustomPrompt="1"/>
          </p:nvPr>
        </p:nvSpPr>
        <p:spPr>
          <a:xfrm>
            <a:off x="539750" y="1260475"/>
            <a:ext cx="3492000" cy="4835525"/>
          </a:xfrm>
          <a:solidFill>
            <a:schemeClr val="bg2">
              <a:alpha val="50000"/>
            </a:schemeClr>
          </a:solidFill>
        </p:spPr>
        <p:txBody>
          <a:bodyPr bIns="108000" anchor="b">
            <a:normAutofit/>
          </a:bodyPr>
          <a:lstStyle>
            <a:lvl1pPr algn="ctr">
              <a:defRPr sz="1200">
                <a:solidFill>
                  <a:schemeClr val="tx2"/>
                </a:solidFill>
              </a:defRPr>
            </a:lvl1pPr>
          </a:lstStyle>
          <a:p>
            <a:r>
              <a:rPr lang="sv-SE" dirty="0"/>
              <a:t>Klicka för att byta färg</a:t>
            </a:r>
          </a:p>
        </p:txBody>
      </p:sp>
      <p:sp>
        <p:nvSpPr>
          <p:cNvPr id="7" name="Platshållare för text 9">
            <a:extLst>
              <a:ext uri="{FF2B5EF4-FFF2-40B4-BE49-F238E27FC236}">
                <a16:creationId xmlns:a16="http://schemas.microsoft.com/office/drawing/2014/main" id="{F93CC206-9AE1-4C48-95EB-61465738E20C}"/>
              </a:ext>
            </a:extLst>
          </p:cNvPr>
          <p:cNvSpPr>
            <a:spLocks noGrp="1"/>
          </p:cNvSpPr>
          <p:nvPr>
            <p:ph type="body" sz="quarter" idx="20" hasCustomPrompt="1"/>
          </p:nvPr>
        </p:nvSpPr>
        <p:spPr>
          <a:xfrm>
            <a:off x="792000" y="1478438"/>
            <a:ext cx="2988000" cy="612000"/>
          </a:xfrm>
        </p:spPr>
        <p:txBody>
          <a:bodyPr anchor="t" anchorCtr="0">
            <a:normAutofit/>
          </a:bodyPr>
          <a:lstStyle>
            <a:lvl1pPr algn="l">
              <a:lnSpc>
                <a:spcPct val="90000"/>
              </a:lnSpc>
              <a:defRPr sz="1600" b="1">
                <a:solidFill>
                  <a:schemeClr val="tx2"/>
                </a:solidFill>
                <a:latin typeface="+mn-lt"/>
              </a:defRPr>
            </a:lvl1pPr>
          </a:lstStyle>
          <a:p>
            <a:pPr lvl="0"/>
            <a:r>
              <a:rPr lang="sv-SE" dirty="0"/>
              <a:t>Klicka här för att lägga till underrubrik</a:t>
            </a:r>
          </a:p>
        </p:txBody>
      </p:sp>
      <p:sp>
        <p:nvSpPr>
          <p:cNvPr id="10" name="Platshållare för innehåll 7">
            <a:extLst>
              <a:ext uri="{FF2B5EF4-FFF2-40B4-BE49-F238E27FC236}">
                <a16:creationId xmlns:a16="http://schemas.microsoft.com/office/drawing/2014/main" id="{1DF3AF43-B78F-4420-8A08-0D65F7D195C7}"/>
              </a:ext>
            </a:extLst>
          </p:cNvPr>
          <p:cNvSpPr>
            <a:spLocks noGrp="1"/>
          </p:cNvSpPr>
          <p:nvPr>
            <p:ph sz="quarter" idx="32"/>
          </p:nvPr>
        </p:nvSpPr>
        <p:spPr>
          <a:xfrm>
            <a:off x="792000" y="2090438"/>
            <a:ext cx="2988000" cy="375810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2" name="Platshållare för bild 8">
            <a:extLst>
              <a:ext uri="{FF2B5EF4-FFF2-40B4-BE49-F238E27FC236}">
                <a16:creationId xmlns:a16="http://schemas.microsoft.com/office/drawing/2014/main" id="{14C013A2-A790-4852-BEF4-A95E0900653A}"/>
              </a:ext>
            </a:extLst>
          </p:cNvPr>
          <p:cNvSpPr>
            <a:spLocks noGrp="1"/>
          </p:cNvSpPr>
          <p:nvPr>
            <p:ph type="pic" sz="quarter" idx="33" hasCustomPrompt="1"/>
          </p:nvPr>
        </p:nvSpPr>
        <p:spPr>
          <a:xfrm>
            <a:off x="4348412" y="1260475"/>
            <a:ext cx="3492000" cy="4835525"/>
          </a:xfrm>
          <a:solidFill>
            <a:schemeClr val="bg2">
              <a:alpha val="50000"/>
            </a:schemeClr>
          </a:solidFill>
        </p:spPr>
        <p:txBody>
          <a:bodyPr bIns="108000" anchor="b">
            <a:normAutofit/>
          </a:bodyPr>
          <a:lstStyle>
            <a:lvl1pPr algn="ctr">
              <a:defRPr sz="1200">
                <a:solidFill>
                  <a:schemeClr val="tx2"/>
                </a:solidFill>
              </a:defRPr>
            </a:lvl1pPr>
          </a:lstStyle>
          <a:p>
            <a:r>
              <a:rPr lang="sv-SE" dirty="0"/>
              <a:t>Klicka för att byta färg</a:t>
            </a:r>
          </a:p>
        </p:txBody>
      </p:sp>
      <p:sp>
        <p:nvSpPr>
          <p:cNvPr id="13" name="Platshållare för text 9">
            <a:extLst>
              <a:ext uri="{FF2B5EF4-FFF2-40B4-BE49-F238E27FC236}">
                <a16:creationId xmlns:a16="http://schemas.microsoft.com/office/drawing/2014/main" id="{4F1280D0-320E-4059-A96C-FFB5425B8E13}"/>
              </a:ext>
            </a:extLst>
          </p:cNvPr>
          <p:cNvSpPr>
            <a:spLocks noGrp="1"/>
          </p:cNvSpPr>
          <p:nvPr>
            <p:ph type="body" sz="quarter" idx="34" hasCustomPrompt="1"/>
          </p:nvPr>
        </p:nvSpPr>
        <p:spPr>
          <a:xfrm>
            <a:off x="4600662" y="1478438"/>
            <a:ext cx="2988000" cy="612000"/>
          </a:xfrm>
        </p:spPr>
        <p:txBody>
          <a:bodyPr anchor="t" anchorCtr="0">
            <a:normAutofit/>
          </a:bodyPr>
          <a:lstStyle>
            <a:lvl1pPr algn="l">
              <a:lnSpc>
                <a:spcPct val="90000"/>
              </a:lnSpc>
              <a:defRPr sz="1600" b="1">
                <a:solidFill>
                  <a:schemeClr val="tx2"/>
                </a:solidFill>
                <a:latin typeface="+mn-lt"/>
              </a:defRPr>
            </a:lvl1pPr>
          </a:lstStyle>
          <a:p>
            <a:pPr lvl="0"/>
            <a:r>
              <a:rPr lang="sv-SE" dirty="0"/>
              <a:t>Klicka här för att lägga till underrubrik</a:t>
            </a:r>
          </a:p>
        </p:txBody>
      </p:sp>
      <p:sp>
        <p:nvSpPr>
          <p:cNvPr id="14" name="Platshållare för innehåll 7">
            <a:extLst>
              <a:ext uri="{FF2B5EF4-FFF2-40B4-BE49-F238E27FC236}">
                <a16:creationId xmlns:a16="http://schemas.microsoft.com/office/drawing/2014/main" id="{057ABD07-6708-46F5-83B4-549F907D46C6}"/>
              </a:ext>
            </a:extLst>
          </p:cNvPr>
          <p:cNvSpPr>
            <a:spLocks noGrp="1"/>
          </p:cNvSpPr>
          <p:nvPr>
            <p:ph sz="quarter" idx="35"/>
          </p:nvPr>
        </p:nvSpPr>
        <p:spPr>
          <a:xfrm>
            <a:off x="4600662" y="2090438"/>
            <a:ext cx="2988000" cy="375810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8">
            <a:extLst>
              <a:ext uri="{FF2B5EF4-FFF2-40B4-BE49-F238E27FC236}">
                <a16:creationId xmlns:a16="http://schemas.microsoft.com/office/drawing/2014/main" id="{AB75BB60-1736-4B45-B246-24DC60B43A12}"/>
              </a:ext>
            </a:extLst>
          </p:cNvPr>
          <p:cNvSpPr>
            <a:spLocks noGrp="1"/>
          </p:cNvSpPr>
          <p:nvPr>
            <p:ph type="pic" sz="quarter" idx="36" hasCustomPrompt="1"/>
          </p:nvPr>
        </p:nvSpPr>
        <p:spPr>
          <a:xfrm>
            <a:off x="8157075" y="1260475"/>
            <a:ext cx="3492000" cy="4835525"/>
          </a:xfrm>
          <a:solidFill>
            <a:schemeClr val="bg2">
              <a:alpha val="50000"/>
            </a:schemeClr>
          </a:solidFill>
        </p:spPr>
        <p:txBody>
          <a:bodyPr bIns="108000" anchor="b">
            <a:normAutofit/>
          </a:bodyPr>
          <a:lstStyle>
            <a:lvl1pPr algn="ctr">
              <a:defRPr sz="1200">
                <a:solidFill>
                  <a:schemeClr val="tx2"/>
                </a:solidFill>
              </a:defRPr>
            </a:lvl1pPr>
          </a:lstStyle>
          <a:p>
            <a:r>
              <a:rPr lang="sv-SE" dirty="0"/>
              <a:t>Klicka för att byta färg</a:t>
            </a:r>
          </a:p>
        </p:txBody>
      </p:sp>
      <p:sp>
        <p:nvSpPr>
          <p:cNvPr id="16" name="Platshållare för text 9">
            <a:extLst>
              <a:ext uri="{FF2B5EF4-FFF2-40B4-BE49-F238E27FC236}">
                <a16:creationId xmlns:a16="http://schemas.microsoft.com/office/drawing/2014/main" id="{98B98A97-2429-4C80-AF55-91B112EA4247}"/>
              </a:ext>
            </a:extLst>
          </p:cNvPr>
          <p:cNvSpPr>
            <a:spLocks noGrp="1"/>
          </p:cNvSpPr>
          <p:nvPr>
            <p:ph type="body" sz="quarter" idx="37" hasCustomPrompt="1"/>
          </p:nvPr>
        </p:nvSpPr>
        <p:spPr>
          <a:xfrm>
            <a:off x="8409325" y="1478438"/>
            <a:ext cx="2988000" cy="612000"/>
          </a:xfrm>
        </p:spPr>
        <p:txBody>
          <a:bodyPr anchor="t" anchorCtr="0">
            <a:normAutofit/>
          </a:bodyPr>
          <a:lstStyle>
            <a:lvl1pPr algn="l">
              <a:lnSpc>
                <a:spcPct val="90000"/>
              </a:lnSpc>
              <a:defRPr sz="1600" b="1">
                <a:solidFill>
                  <a:schemeClr val="tx2"/>
                </a:solidFill>
                <a:latin typeface="+mn-lt"/>
              </a:defRPr>
            </a:lvl1pPr>
          </a:lstStyle>
          <a:p>
            <a:pPr lvl="0"/>
            <a:r>
              <a:rPr lang="sv-SE" dirty="0"/>
              <a:t>Klicka här för att lägga till underrubrik</a:t>
            </a:r>
          </a:p>
        </p:txBody>
      </p:sp>
      <p:sp>
        <p:nvSpPr>
          <p:cNvPr id="17" name="Platshållare för innehåll 7">
            <a:extLst>
              <a:ext uri="{FF2B5EF4-FFF2-40B4-BE49-F238E27FC236}">
                <a16:creationId xmlns:a16="http://schemas.microsoft.com/office/drawing/2014/main" id="{57AAD11E-A04D-4867-B159-08364374C06D}"/>
              </a:ext>
            </a:extLst>
          </p:cNvPr>
          <p:cNvSpPr>
            <a:spLocks noGrp="1"/>
          </p:cNvSpPr>
          <p:nvPr>
            <p:ph sz="quarter" idx="38"/>
          </p:nvPr>
        </p:nvSpPr>
        <p:spPr>
          <a:xfrm>
            <a:off x="8409325" y="2090438"/>
            <a:ext cx="2988000" cy="375810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9126397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re rutor, bilder,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E845B5-A95F-4E1D-B187-BBCF19117EA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8C13EDE-B784-4327-9804-E9B3DB28D78E}"/>
              </a:ext>
            </a:extLst>
          </p:cNvPr>
          <p:cNvSpPr>
            <a:spLocks noGrp="1"/>
          </p:cNvSpPr>
          <p:nvPr>
            <p:ph type="dt" sz="half" idx="10"/>
          </p:nvPr>
        </p:nvSpPr>
        <p:spPr/>
        <p:txBody>
          <a:bodyPr/>
          <a:lstStyle/>
          <a:p>
            <a:fld id="{A38EAE8B-0C31-40CA-9DA1-5D66CFFA2B72}"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F4DCAE2A-7807-4937-8DEA-AF29CF7097C2}"/>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1F819D63-9F31-4139-AE3F-53ED7520450B}"/>
              </a:ext>
            </a:extLst>
          </p:cNvPr>
          <p:cNvSpPr>
            <a:spLocks noGrp="1"/>
          </p:cNvSpPr>
          <p:nvPr>
            <p:ph type="sldNum" sz="quarter" idx="12"/>
          </p:nvPr>
        </p:nvSpPr>
        <p:spPr/>
        <p:txBody>
          <a:bodyPr/>
          <a:lstStyle/>
          <a:p>
            <a:pPr algn="r"/>
            <a:fld id="{250CB1B6-736A-4C70-AAFF-F6F2A96F43A4}" type="slidenum">
              <a:rPr lang="sv-SE" noProof="0" smtClean="0"/>
              <a:pPr algn="r"/>
              <a:t>‹#›</a:t>
            </a:fld>
            <a:endParaRPr lang="sv-SE" noProof="0"/>
          </a:p>
        </p:txBody>
      </p:sp>
      <p:sp>
        <p:nvSpPr>
          <p:cNvPr id="6" name="Platshållare för bild 8">
            <a:extLst>
              <a:ext uri="{FF2B5EF4-FFF2-40B4-BE49-F238E27FC236}">
                <a16:creationId xmlns:a16="http://schemas.microsoft.com/office/drawing/2014/main" id="{83BF3F45-067A-421E-A56D-71A9F4F1AF45}"/>
              </a:ext>
            </a:extLst>
          </p:cNvPr>
          <p:cNvSpPr>
            <a:spLocks noGrp="1"/>
          </p:cNvSpPr>
          <p:nvPr>
            <p:ph type="pic" sz="quarter" idx="24" hasCustomPrompt="1"/>
          </p:nvPr>
        </p:nvSpPr>
        <p:spPr>
          <a:xfrm>
            <a:off x="539750" y="3427550"/>
            <a:ext cx="3492000" cy="2668450"/>
          </a:xfrm>
          <a:solidFill>
            <a:schemeClr val="bg2">
              <a:alpha val="50000"/>
            </a:schemeClr>
          </a:solidFill>
        </p:spPr>
        <p:txBody>
          <a:bodyPr bIns="108000" anchor="b">
            <a:normAutofit/>
          </a:bodyPr>
          <a:lstStyle>
            <a:lvl1pPr algn="ctr">
              <a:defRPr sz="1200">
                <a:solidFill>
                  <a:schemeClr val="tx1">
                    <a:lumMod val="50000"/>
                    <a:lumOff val="50000"/>
                  </a:schemeClr>
                </a:solidFill>
              </a:defRPr>
            </a:lvl1pPr>
          </a:lstStyle>
          <a:p>
            <a:r>
              <a:rPr lang="sv-SE" dirty="0"/>
              <a:t>Klicka för att byta färg</a:t>
            </a:r>
          </a:p>
        </p:txBody>
      </p:sp>
      <p:sp>
        <p:nvSpPr>
          <p:cNvPr id="7" name="Platshållare för text 9">
            <a:extLst>
              <a:ext uri="{FF2B5EF4-FFF2-40B4-BE49-F238E27FC236}">
                <a16:creationId xmlns:a16="http://schemas.microsoft.com/office/drawing/2014/main" id="{F93CC206-9AE1-4C48-95EB-61465738E20C}"/>
              </a:ext>
            </a:extLst>
          </p:cNvPr>
          <p:cNvSpPr>
            <a:spLocks noGrp="1"/>
          </p:cNvSpPr>
          <p:nvPr>
            <p:ph type="body" sz="quarter" idx="20" hasCustomPrompt="1"/>
          </p:nvPr>
        </p:nvSpPr>
        <p:spPr>
          <a:xfrm>
            <a:off x="792000" y="3715550"/>
            <a:ext cx="2988000" cy="324000"/>
          </a:xfrm>
        </p:spPr>
        <p:txBody>
          <a:bodyPr anchor="t" anchorCtr="0">
            <a:normAutofit/>
          </a:bodyPr>
          <a:lstStyle>
            <a:lvl1pPr algn="l">
              <a:lnSpc>
                <a:spcPct val="90000"/>
              </a:lnSpc>
              <a:defRPr sz="1600" b="1">
                <a:solidFill>
                  <a:schemeClr val="tx2"/>
                </a:solidFill>
                <a:latin typeface="+mn-lt"/>
              </a:defRPr>
            </a:lvl1pPr>
          </a:lstStyle>
          <a:p>
            <a:pPr lvl="0"/>
            <a:r>
              <a:rPr lang="sv-SE" dirty="0"/>
              <a:t>Klicka här för rubrik</a:t>
            </a:r>
          </a:p>
        </p:txBody>
      </p:sp>
      <p:sp>
        <p:nvSpPr>
          <p:cNvPr id="10" name="Platshållare för innehåll 7">
            <a:extLst>
              <a:ext uri="{FF2B5EF4-FFF2-40B4-BE49-F238E27FC236}">
                <a16:creationId xmlns:a16="http://schemas.microsoft.com/office/drawing/2014/main" id="{1DF3AF43-B78F-4420-8A08-0D65F7D195C7}"/>
              </a:ext>
            </a:extLst>
          </p:cNvPr>
          <p:cNvSpPr>
            <a:spLocks noGrp="1"/>
          </p:cNvSpPr>
          <p:nvPr>
            <p:ph sz="quarter" idx="32"/>
          </p:nvPr>
        </p:nvSpPr>
        <p:spPr>
          <a:xfrm>
            <a:off x="792000" y="4039550"/>
            <a:ext cx="2988000" cy="1808989"/>
          </a:xfrm>
        </p:spPr>
        <p:txBody>
          <a:bodyPr/>
          <a:lstStyle/>
          <a:p>
            <a:pPr lvl="0"/>
            <a:r>
              <a:rPr lang="sv-SE"/>
              <a:t>Klicka här för att ändra format på bakgrundstexten</a:t>
            </a:r>
          </a:p>
        </p:txBody>
      </p:sp>
      <p:sp>
        <p:nvSpPr>
          <p:cNvPr id="9" name="Platshållare för bild 8">
            <a:extLst>
              <a:ext uri="{FF2B5EF4-FFF2-40B4-BE49-F238E27FC236}">
                <a16:creationId xmlns:a16="http://schemas.microsoft.com/office/drawing/2014/main" id="{198710A8-E410-4AEF-8043-017BEB49D1E5}"/>
              </a:ext>
            </a:extLst>
          </p:cNvPr>
          <p:cNvSpPr>
            <a:spLocks noGrp="1"/>
          </p:cNvSpPr>
          <p:nvPr>
            <p:ph type="pic" sz="quarter" idx="39" hasCustomPrompt="1"/>
          </p:nvPr>
        </p:nvSpPr>
        <p:spPr>
          <a:xfrm>
            <a:off x="541337" y="1269000"/>
            <a:ext cx="3492000" cy="2160000"/>
          </a:xfrm>
          <a:solidFill>
            <a:schemeClr val="bg2"/>
          </a:solidFill>
        </p:spPr>
        <p:txBody>
          <a:bodyPr tIns="144000">
            <a:normAutofit/>
          </a:bodyPr>
          <a:lstStyle>
            <a:lvl1pPr algn="ctr">
              <a:defRPr sz="1200"/>
            </a:lvl1pPr>
          </a:lstStyle>
          <a:p>
            <a:r>
              <a:rPr lang="sv-SE" dirty="0"/>
              <a:t>Klicka för att infoga bild</a:t>
            </a:r>
          </a:p>
        </p:txBody>
      </p:sp>
      <p:sp>
        <p:nvSpPr>
          <p:cNvPr id="20" name="Platshållare för bild 8">
            <a:extLst>
              <a:ext uri="{FF2B5EF4-FFF2-40B4-BE49-F238E27FC236}">
                <a16:creationId xmlns:a16="http://schemas.microsoft.com/office/drawing/2014/main" id="{EBD6AE05-F45B-4D7A-BA2E-1C7A220EC0E3}"/>
              </a:ext>
            </a:extLst>
          </p:cNvPr>
          <p:cNvSpPr>
            <a:spLocks noGrp="1"/>
          </p:cNvSpPr>
          <p:nvPr>
            <p:ph type="pic" sz="quarter" idx="40" hasCustomPrompt="1"/>
          </p:nvPr>
        </p:nvSpPr>
        <p:spPr>
          <a:xfrm>
            <a:off x="8160152" y="3427550"/>
            <a:ext cx="3492000" cy="2668450"/>
          </a:xfrm>
          <a:solidFill>
            <a:schemeClr val="bg2">
              <a:alpha val="50000"/>
            </a:schemeClr>
          </a:solidFill>
        </p:spPr>
        <p:txBody>
          <a:bodyPr bIns="108000" anchor="b">
            <a:normAutofit/>
          </a:bodyPr>
          <a:lstStyle>
            <a:lvl1pPr algn="ctr">
              <a:defRPr sz="1200">
                <a:solidFill>
                  <a:schemeClr val="tx1">
                    <a:lumMod val="50000"/>
                    <a:lumOff val="50000"/>
                  </a:schemeClr>
                </a:solidFill>
              </a:defRPr>
            </a:lvl1pPr>
          </a:lstStyle>
          <a:p>
            <a:r>
              <a:rPr lang="sv-SE" dirty="0"/>
              <a:t>Klicka för att byta färg</a:t>
            </a:r>
          </a:p>
        </p:txBody>
      </p:sp>
      <p:sp>
        <p:nvSpPr>
          <p:cNvPr id="21" name="Platshållare för text 9">
            <a:extLst>
              <a:ext uri="{FF2B5EF4-FFF2-40B4-BE49-F238E27FC236}">
                <a16:creationId xmlns:a16="http://schemas.microsoft.com/office/drawing/2014/main" id="{DE54C166-526C-475A-BD93-67C29D0E0333}"/>
              </a:ext>
            </a:extLst>
          </p:cNvPr>
          <p:cNvSpPr>
            <a:spLocks noGrp="1"/>
          </p:cNvSpPr>
          <p:nvPr>
            <p:ph type="body" sz="quarter" idx="41" hasCustomPrompt="1"/>
          </p:nvPr>
        </p:nvSpPr>
        <p:spPr>
          <a:xfrm>
            <a:off x="8410665" y="3715550"/>
            <a:ext cx="2988000" cy="324000"/>
          </a:xfrm>
        </p:spPr>
        <p:txBody>
          <a:bodyPr anchor="t" anchorCtr="0">
            <a:normAutofit/>
          </a:bodyPr>
          <a:lstStyle>
            <a:lvl1pPr algn="l">
              <a:lnSpc>
                <a:spcPct val="90000"/>
              </a:lnSpc>
              <a:defRPr sz="1600" b="1">
                <a:solidFill>
                  <a:schemeClr val="tx2"/>
                </a:solidFill>
                <a:latin typeface="+mn-lt"/>
              </a:defRPr>
            </a:lvl1pPr>
          </a:lstStyle>
          <a:p>
            <a:pPr lvl="0"/>
            <a:r>
              <a:rPr lang="sv-SE" dirty="0"/>
              <a:t>Klicka här för rubrik</a:t>
            </a:r>
          </a:p>
        </p:txBody>
      </p:sp>
      <p:sp>
        <p:nvSpPr>
          <p:cNvPr id="22" name="Platshållare för innehåll 7">
            <a:extLst>
              <a:ext uri="{FF2B5EF4-FFF2-40B4-BE49-F238E27FC236}">
                <a16:creationId xmlns:a16="http://schemas.microsoft.com/office/drawing/2014/main" id="{AC9DA6D0-93A9-46A8-86A9-D6FE42CEB8D0}"/>
              </a:ext>
            </a:extLst>
          </p:cNvPr>
          <p:cNvSpPr>
            <a:spLocks noGrp="1"/>
          </p:cNvSpPr>
          <p:nvPr>
            <p:ph sz="quarter" idx="42"/>
          </p:nvPr>
        </p:nvSpPr>
        <p:spPr>
          <a:xfrm>
            <a:off x="8410665" y="4039550"/>
            <a:ext cx="2988000" cy="1808989"/>
          </a:xfrm>
        </p:spPr>
        <p:txBody>
          <a:bodyPr/>
          <a:lstStyle/>
          <a:p>
            <a:pPr lvl="0"/>
            <a:r>
              <a:rPr lang="sv-SE"/>
              <a:t>Klicka här för att ändra format på bakgrundstexten</a:t>
            </a:r>
          </a:p>
        </p:txBody>
      </p:sp>
      <p:sp>
        <p:nvSpPr>
          <p:cNvPr id="23" name="Platshållare för bild 8">
            <a:extLst>
              <a:ext uri="{FF2B5EF4-FFF2-40B4-BE49-F238E27FC236}">
                <a16:creationId xmlns:a16="http://schemas.microsoft.com/office/drawing/2014/main" id="{4BEB1191-5DDA-4F05-8A1E-E3E85A61B978}"/>
              </a:ext>
            </a:extLst>
          </p:cNvPr>
          <p:cNvSpPr>
            <a:spLocks noGrp="1"/>
          </p:cNvSpPr>
          <p:nvPr>
            <p:ph type="pic" sz="quarter" idx="43" hasCustomPrompt="1"/>
          </p:nvPr>
        </p:nvSpPr>
        <p:spPr>
          <a:xfrm>
            <a:off x="8158665" y="1265588"/>
            <a:ext cx="3492000" cy="2160000"/>
          </a:xfrm>
          <a:solidFill>
            <a:schemeClr val="bg2"/>
          </a:solidFill>
        </p:spPr>
        <p:txBody>
          <a:bodyPr tIns="144000">
            <a:normAutofit/>
          </a:bodyPr>
          <a:lstStyle>
            <a:lvl1pPr algn="ctr">
              <a:defRPr sz="1200"/>
            </a:lvl1pPr>
          </a:lstStyle>
          <a:p>
            <a:r>
              <a:rPr lang="sv-SE" dirty="0"/>
              <a:t>Klicka för att infoga bild</a:t>
            </a:r>
          </a:p>
        </p:txBody>
      </p:sp>
      <p:sp>
        <p:nvSpPr>
          <p:cNvPr id="24" name="Platshållare för bild 8">
            <a:extLst>
              <a:ext uri="{FF2B5EF4-FFF2-40B4-BE49-F238E27FC236}">
                <a16:creationId xmlns:a16="http://schemas.microsoft.com/office/drawing/2014/main" id="{7499F1DC-EA22-4098-998F-C03F6B6BA93B}"/>
              </a:ext>
            </a:extLst>
          </p:cNvPr>
          <p:cNvSpPr>
            <a:spLocks noGrp="1"/>
          </p:cNvSpPr>
          <p:nvPr>
            <p:ph type="pic" sz="quarter" idx="44" hasCustomPrompt="1"/>
          </p:nvPr>
        </p:nvSpPr>
        <p:spPr>
          <a:xfrm>
            <a:off x="4348748" y="3427550"/>
            <a:ext cx="3492000" cy="2668450"/>
          </a:xfrm>
          <a:solidFill>
            <a:schemeClr val="bg2">
              <a:alpha val="50000"/>
            </a:schemeClr>
          </a:solidFill>
        </p:spPr>
        <p:txBody>
          <a:bodyPr bIns="108000" anchor="b">
            <a:normAutofit/>
          </a:bodyPr>
          <a:lstStyle>
            <a:lvl1pPr algn="ctr">
              <a:defRPr sz="1200">
                <a:solidFill>
                  <a:schemeClr val="tx1">
                    <a:lumMod val="50000"/>
                    <a:lumOff val="50000"/>
                  </a:schemeClr>
                </a:solidFill>
              </a:defRPr>
            </a:lvl1pPr>
          </a:lstStyle>
          <a:p>
            <a:r>
              <a:rPr lang="sv-SE" dirty="0"/>
              <a:t>Klicka för att byta färg</a:t>
            </a:r>
          </a:p>
        </p:txBody>
      </p:sp>
      <p:sp>
        <p:nvSpPr>
          <p:cNvPr id="25" name="Platshållare för text 9">
            <a:extLst>
              <a:ext uri="{FF2B5EF4-FFF2-40B4-BE49-F238E27FC236}">
                <a16:creationId xmlns:a16="http://schemas.microsoft.com/office/drawing/2014/main" id="{F5C8A8DF-FABD-48FC-B115-5250100C97B0}"/>
              </a:ext>
            </a:extLst>
          </p:cNvPr>
          <p:cNvSpPr>
            <a:spLocks noGrp="1"/>
          </p:cNvSpPr>
          <p:nvPr>
            <p:ph type="body" sz="quarter" idx="45" hasCustomPrompt="1"/>
          </p:nvPr>
        </p:nvSpPr>
        <p:spPr>
          <a:xfrm>
            <a:off x="4600998" y="3715550"/>
            <a:ext cx="2988000" cy="324000"/>
          </a:xfrm>
        </p:spPr>
        <p:txBody>
          <a:bodyPr anchor="t" anchorCtr="0">
            <a:normAutofit/>
          </a:bodyPr>
          <a:lstStyle>
            <a:lvl1pPr algn="l">
              <a:lnSpc>
                <a:spcPct val="90000"/>
              </a:lnSpc>
              <a:defRPr sz="1600" b="1">
                <a:solidFill>
                  <a:schemeClr val="tx2"/>
                </a:solidFill>
                <a:latin typeface="+mn-lt"/>
              </a:defRPr>
            </a:lvl1pPr>
          </a:lstStyle>
          <a:p>
            <a:pPr lvl="0"/>
            <a:r>
              <a:rPr lang="sv-SE" dirty="0"/>
              <a:t>Klicka här för rubrik</a:t>
            </a:r>
          </a:p>
        </p:txBody>
      </p:sp>
      <p:sp>
        <p:nvSpPr>
          <p:cNvPr id="26" name="Platshållare för innehåll 7">
            <a:extLst>
              <a:ext uri="{FF2B5EF4-FFF2-40B4-BE49-F238E27FC236}">
                <a16:creationId xmlns:a16="http://schemas.microsoft.com/office/drawing/2014/main" id="{0C2210C3-6C6B-45FA-94FB-8397496FA802}"/>
              </a:ext>
            </a:extLst>
          </p:cNvPr>
          <p:cNvSpPr>
            <a:spLocks noGrp="1"/>
          </p:cNvSpPr>
          <p:nvPr>
            <p:ph sz="quarter" idx="46"/>
          </p:nvPr>
        </p:nvSpPr>
        <p:spPr>
          <a:xfrm>
            <a:off x="4600998" y="4039550"/>
            <a:ext cx="2988000" cy="1808989"/>
          </a:xfrm>
        </p:spPr>
        <p:txBody>
          <a:bodyPr/>
          <a:lstStyle/>
          <a:p>
            <a:pPr lvl="0"/>
            <a:r>
              <a:rPr lang="sv-SE"/>
              <a:t>Klicka här för att ändra format på bakgrundstexten</a:t>
            </a:r>
          </a:p>
        </p:txBody>
      </p:sp>
      <p:sp>
        <p:nvSpPr>
          <p:cNvPr id="27" name="Platshållare för bild 8">
            <a:extLst>
              <a:ext uri="{FF2B5EF4-FFF2-40B4-BE49-F238E27FC236}">
                <a16:creationId xmlns:a16="http://schemas.microsoft.com/office/drawing/2014/main" id="{A3BBD092-E0A1-4BD7-8771-C261F24950EE}"/>
              </a:ext>
            </a:extLst>
          </p:cNvPr>
          <p:cNvSpPr>
            <a:spLocks noGrp="1"/>
          </p:cNvSpPr>
          <p:nvPr>
            <p:ph type="pic" sz="quarter" idx="47" hasCustomPrompt="1"/>
          </p:nvPr>
        </p:nvSpPr>
        <p:spPr>
          <a:xfrm>
            <a:off x="4348080" y="1269000"/>
            <a:ext cx="3492000" cy="2160000"/>
          </a:xfrm>
          <a:solidFill>
            <a:schemeClr val="bg2"/>
          </a:solidFill>
        </p:spPr>
        <p:txBody>
          <a:bodyPr tIns="144000">
            <a:normAutofit/>
          </a:bodyPr>
          <a:lstStyle>
            <a:lvl1pPr algn="ctr">
              <a:defRPr sz="1200"/>
            </a:lvl1pPr>
          </a:lstStyle>
          <a:p>
            <a:r>
              <a:rPr lang="sv-SE" dirty="0"/>
              <a:t>Klicka för att infoga bild</a:t>
            </a:r>
          </a:p>
        </p:txBody>
      </p:sp>
    </p:spTree>
    <p:extLst>
      <p:ext uri="{BB962C8B-B14F-4D97-AF65-F5344CB8AC3E}">
        <p14:creationId xmlns:p14="http://schemas.microsoft.com/office/powerpoint/2010/main" val="2291187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Rubrik, tre rutor, bilder,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E845B5-A95F-4E1D-B187-BBCF19117EA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8C13EDE-B784-4327-9804-E9B3DB28D78E}"/>
              </a:ext>
            </a:extLst>
          </p:cNvPr>
          <p:cNvSpPr>
            <a:spLocks noGrp="1"/>
          </p:cNvSpPr>
          <p:nvPr>
            <p:ph type="dt" sz="half" idx="10"/>
          </p:nvPr>
        </p:nvSpPr>
        <p:spPr/>
        <p:txBody>
          <a:bodyPr/>
          <a:lstStyle/>
          <a:p>
            <a:fld id="{B348D2A0-583E-42D8-9603-6AB2760CE4B7}"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F4DCAE2A-7807-4937-8DEA-AF29CF7097C2}"/>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1F819D63-9F31-4139-AE3F-53ED7520450B}"/>
              </a:ext>
            </a:extLst>
          </p:cNvPr>
          <p:cNvSpPr>
            <a:spLocks noGrp="1"/>
          </p:cNvSpPr>
          <p:nvPr>
            <p:ph type="sldNum" sz="quarter" idx="12"/>
          </p:nvPr>
        </p:nvSpPr>
        <p:spPr/>
        <p:txBody>
          <a:bodyPr/>
          <a:lstStyle/>
          <a:p>
            <a:pPr algn="r"/>
            <a:fld id="{250CB1B6-736A-4C70-AAFF-F6F2A96F43A4}" type="slidenum">
              <a:rPr lang="sv-SE" noProof="0" smtClean="0"/>
              <a:pPr algn="r"/>
              <a:t>‹#›</a:t>
            </a:fld>
            <a:endParaRPr lang="sv-SE" noProof="0"/>
          </a:p>
        </p:txBody>
      </p:sp>
      <p:sp>
        <p:nvSpPr>
          <p:cNvPr id="7" name="Platshållare för text 9">
            <a:extLst>
              <a:ext uri="{FF2B5EF4-FFF2-40B4-BE49-F238E27FC236}">
                <a16:creationId xmlns:a16="http://schemas.microsoft.com/office/drawing/2014/main" id="{F93CC206-9AE1-4C48-95EB-61465738E20C}"/>
              </a:ext>
            </a:extLst>
          </p:cNvPr>
          <p:cNvSpPr>
            <a:spLocks noGrp="1"/>
          </p:cNvSpPr>
          <p:nvPr>
            <p:ph type="body" sz="quarter" idx="20" hasCustomPrompt="1"/>
          </p:nvPr>
        </p:nvSpPr>
        <p:spPr>
          <a:xfrm>
            <a:off x="539999" y="3715550"/>
            <a:ext cx="3348000" cy="324000"/>
          </a:xfrm>
        </p:spPr>
        <p:txBody>
          <a:bodyPr anchor="t" anchorCtr="0">
            <a:normAutofit/>
          </a:bodyPr>
          <a:lstStyle>
            <a:lvl1pPr algn="l">
              <a:lnSpc>
                <a:spcPct val="90000"/>
              </a:lnSpc>
              <a:defRPr sz="1800" b="1">
                <a:solidFill>
                  <a:schemeClr val="tx2"/>
                </a:solidFill>
                <a:latin typeface="+mn-lt"/>
              </a:defRPr>
            </a:lvl1pPr>
          </a:lstStyle>
          <a:p>
            <a:pPr lvl="0"/>
            <a:r>
              <a:rPr lang="sv-SE" dirty="0"/>
              <a:t>Klicka här för rubrik</a:t>
            </a:r>
          </a:p>
        </p:txBody>
      </p:sp>
      <p:sp>
        <p:nvSpPr>
          <p:cNvPr id="10" name="Platshållare för innehåll 7">
            <a:extLst>
              <a:ext uri="{FF2B5EF4-FFF2-40B4-BE49-F238E27FC236}">
                <a16:creationId xmlns:a16="http://schemas.microsoft.com/office/drawing/2014/main" id="{1DF3AF43-B78F-4420-8A08-0D65F7D195C7}"/>
              </a:ext>
            </a:extLst>
          </p:cNvPr>
          <p:cNvSpPr>
            <a:spLocks noGrp="1"/>
          </p:cNvSpPr>
          <p:nvPr>
            <p:ph sz="quarter" idx="32"/>
          </p:nvPr>
        </p:nvSpPr>
        <p:spPr>
          <a:xfrm>
            <a:off x="539999" y="4039550"/>
            <a:ext cx="3348000" cy="2070000"/>
          </a:xfrm>
        </p:spPr>
        <p:txBody>
          <a:bodyPr/>
          <a:lstStyle/>
          <a:p>
            <a:pPr lvl="0"/>
            <a:r>
              <a:rPr lang="sv-SE"/>
              <a:t>Klicka här för att ändra format på bakgrundstexten</a:t>
            </a:r>
          </a:p>
        </p:txBody>
      </p:sp>
      <p:sp>
        <p:nvSpPr>
          <p:cNvPr id="9" name="Platshållare för bild 8">
            <a:extLst>
              <a:ext uri="{FF2B5EF4-FFF2-40B4-BE49-F238E27FC236}">
                <a16:creationId xmlns:a16="http://schemas.microsoft.com/office/drawing/2014/main" id="{198710A8-E410-4AEF-8043-017BEB49D1E5}"/>
              </a:ext>
            </a:extLst>
          </p:cNvPr>
          <p:cNvSpPr>
            <a:spLocks noGrp="1"/>
          </p:cNvSpPr>
          <p:nvPr>
            <p:ph type="pic" sz="quarter" idx="39" hasCustomPrompt="1"/>
          </p:nvPr>
        </p:nvSpPr>
        <p:spPr>
          <a:xfrm>
            <a:off x="541337" y="1269000"/>
            <a:ext cx="3348000" cy="2160000"/>
          </a:xfrm>
          <a:solidFill>
            <a:schemeClr val="bg2"/>
          </a:solidFill>
        </p:spPr>
        <p:txBody>
          <a:bodyPr tIns="144000">
            <a:normAutofit/>
          </a:bodyPr>
          <a:lstStyle>
            <a:lvl1pPr algn="ctr">
              <a:defRPr sz="1200"/>
            </a:lvl1pPr>
          </a:lstStyle>
          <a:p>
            <a:r>
              <a:rPr lang="sv-SE" dirty="0"/>
              <a:t>Klicka för att infoga bild</a:t>
            </a:r>
          </a:p>
        </p:txBody>
      </p:sp>
      <p:sp>
        <p:nvSpPr>
          <p:cNvPr id="21" name="Platshållare för text 9">
            <a:extLst>
              <a:ext uri="{FF2B5EF4-FFF2-40B4-BE49-F238E27FC236}">
                <a16:creationId xmlns:a16="http://schemas.microsoft.com/office/drawing/2014/main" id="{DE54C166-526C-475A-BD93-67C29D0E0333}"/>
              </a:ext>
            </a:extLst>
          </p:cNvPr>
          <p:cNvSpPr>
            <a:spLocks noGrp="1"/>
          </p:cNvSpPr>
          <p:nvPr>
            <p:ph type="body" sz="quarter" idx="41" hasCustomPrompt="1"/>
          </p:nvPr>
        </p:nvSpPr>
        <p:spPr>
          <a:xfrm>
            <a:off x="8301074" y="3715550"/>
            <a:ext cx="3348000" cy="324000"/>
          </a:xfrm>
        </p:spPr>
        <p:txBody>
          <a:bodyPr anchor="t" anchorCtr="0">
            <a:normAutofit/>
          </a:bodyPr>
          <a:lstStyle>
            <a:lvl1pPr algn="l">
              <a:lnSpc>
                <a:spcPct val="90000"/>
              </a:lnSpc>
              <a:defRPr sz="1800" b="1">
                <a:solidFill>
                  <a:schemeClr val="tx2"/>
                </a:solidFill>
                <a:latin typeface="+mn-lt"/>
              </a:defRPr>
            </a:lvl1pPr>
          </a:lstStyle>
          <a:p>
            <a:pPr lvl="0"/>
            <a:r>
              <a:rPr lang="sv-SE" dirty="0"/>
              <a:t>Klicka här för rubrik</a:t>
            </a:r>
          </a:p>
        </p:txBody>
      </p:sp>
      <p:sp>
        <p:nvSpPr>
          <p:cNvPr id="22" name="Platshållare för innehåll 7">
            <a:extLst>
              <a:ext uri="{FF2B5EF4-FFF2-40B4-BE49-F238E27FC236}">
                <a16:creationId xmlns:a16="http://schemas.microsoft.com/office/drawing/2014/main" id="{AC9DA6D0-93A9-46A8-86A9-D6FE42CEB8D0}"/>
              </a:ext>
            </a:extLst>
          </p:cNvPr>
          <p:cNvSpPr>
            <a:spLocks noGrp="1"/>
          </p:cNvSpPr>
          <p:nvPr>
            <p:ph sz="quarter" idx="42"/>
          </p:nvPr>
        </p:nvSpPr>
        <p:spPr>
          <a:xfrm>
            <a:off x="8301074" y="4039550"/>
            <a:ext cx="3348000" cy="2070000"/>
          </a:xfrm>
        </p:spPr>
        <p:txBody>
          <a:bodyPr/>
          <a:lstStyle/>
          <a:p>
            <a:pPr lvl="0"/>
            <a:r>
              <a:rPr lang="sv-SE"/>
              <a:t>Klicka här för att ändra format på bakgrundstexten</a:t>
            </a:r>
          </a:p>
        </p:txBody>
      </p:sp>
      <p:sp>
        <p:nvSpPr>
          <p:cNvPr id="23" name="Platshållare för bild 8">
            <a:extLst>
              <a:ext uri="{FF2B5EF4-FFF2-40B4-BE49-F238E27FC236}">
                <a16:creationId xmlns:a16="http://schemas.microsoft.com/office/drawing/2014/main" id="{4BEB1191-5DDA-4F05-8A1E-E3E85A61B978}"/>
              </a:ext>
            </a:extLst>
          </p:cNvPr>
          <p:cNvSpPr>
            <a:spLocks noGrp="1"/>
          </p:cNvSpPr>
          <p:nvPr>
            <p:ph type="pic" sz="quarter" idx="43" hasCustomPrompt="1"/>
          </p:nvPr>
        </p:nvSpPr>
        <p:spPr>
          <a:xfrm>
            <a:off x="8301074" y="1265588"/>
            <a:ext cx="3348000" cy="2160000"/>
          </a:xfrm>
          <a:solidFill>
            <a:schemeClr val="bg2"/>
          </a:solidFill>
        </p:spPr>
        <p:txBody>
          <a:bodyPr tIns="144000">
            <a:normAutofit/>
          </a:bodyPr>
          <a:lstStyle>
            <a:lvl1pPr algn="ctr">
              <a:defRPr sz="1200"/>
            </a:lvl1pPr>
          </a:lstStyle>
          <a:p>
            <a:r>
              <a:rPr lang="sv-SE" dirty="0"/>
              <a:t>Klicka för att infoga bild</a:t>
            </a:r>
          </a:p>
        </p:txBody>
      </p:sp>
      <p:sp>
        <p:nvSpPr>
          <p:cNvPr id="25" name="Platshållare för text 9">
            <a:extLst>
              <a:ext uri="{FF2B5EF4-FFF2-40B4-BE49-F238E27FC236}">
                <a16:creationId xmlns:a16="http://schemas.microsoft.com/office/drawing/2014/main" id="{F5C8A8DF-FABD-48FC-B115-5250100C97B0}"/>
              </a:ext>
            </a:extLst>
          </p:cNvPr>
          <p:cNvSpPr>
            <a:spLocks noGrp="1"/>
          </p:cNvSpPr>
          <p:nvPr>
            <p:ph type="body" sz="quarter" idx="45" hasCustomPrompt="1"/>
          </p:nvPr>
        </p:nvSpPr>
        <p:spPr>
          <a:xfrm>
            <a:off x="4422000" y="3715551"/>
            <a:ext cx="3348000" cy="324000"/>
          </a:xfrm>
        </p:spPr>
        <p:txBody>
          <a:bodyPr anchor="t" anchorCtr="0">
            <a:normAutofit/>
          </a:bodyPr>
          <a:lstStyle>
            <a:lvl1pPr algn="l">
              <a:lnSpc>
                <a:spcPct val="90000"/>
              </a:lnSpc>
              <a:defRPr sz="1800" b="1">
                <a:solidFill>
                  <a:schemeClr val="tx2"/>
                </a:solidFill>
                <a:latin typeface="+mn-lt"/>
              </a:defRPr>
            </a:lvl1pPr>
          </a:lstStyle>
          <a:p>
            <a:pPr lvl="0"/>
            <a:r>
              <a:rPr lang="sv-SE" dirty="0"/>
              <a:t>Klicka här för rubrik</a:t>
            </a:r>
          </a:p>
        </p:txBody>
      </p:sp>
      <p:sp>
        <p:nvSpPr>
          <p:cNvPr id="26" name="Platshållare för innehåll 7">
            <a:extLst>
              <a:ext uri="{FF2B5EF4-FFF2-40B4-BE49-F238E27FC236}">
                <a16:creationId xmlns:a16="http://schemas.microsoft.com/office/drawing/2014/main" id="{0C2210C3-6C6B-45FA-94FB-8397496FA802}"/>
              </a:ext>
            </a:extLst>
          </p:cNvPr>
          <p:cNvSpPr>
            <a:spLocks noGrp="1"/>
          </p:cNvSpPr>
          <p:nvPr>
            <p:ph sz="quarter" idx="46"/>
          </p:nvPr>
        </p:nvSpPr>
        <p:spPr>
          <a:xfrm>
            <a:off x="4422000" y="4039550"/>
            <a:ext cx="3348000" cy="2070000"/>
          </a:xfrm>
        </p:spPr>
        <p:txBody>
          <a:bodyPr/>
          <a:lstStyle/>
          <a:p>
            <a:pPr lvl="0"/>
            <a:r>
              <a:rPr lang="sv-SE"/>
              <a:t>Klicka här för att ändra format på bakgrundstexten</a:t>
            </a:r>
          </a:p>
        </p:txBody>
      </p:sp>
      <p:sp>
        <p:nvSpPr>
          <p:cNvPr id="27" name="Platshållare för bild 8">
            <a:extLst>
              <a:ext uri="{FF2B5EF4-FFF2-40B4-BE49-F238E27FC236}">
                <a16:creationId xmlns:a16="http://schemas.microsoft.com/office/drawing/2014/main" id="{A3BBD092-E0A1-4BD7-8771-C261F24950EE}"/>
              </a:ext>
            </a:extLst>
          </p:cNvPr>
          <p:cNvSpPr>
            <a:spLocks noGrp="1"/>
          </p:cNvSpPr>
          <p:nvPr>
            <p:ph type="pic" sz="quarter" idx="47" hasCustomPrompt="1"/>
          </p:nvPr>
        </p:nvSpPr>
        <p:spPr>
          <a:xfrm>
            <a:off x="4422000" y="1269000"/>
            <a:ext cx="3348000" cy="2160000"/>
          </a:xfrm>
          <a:solidFill>
            <a:schemeClr val="bg2"/>
          </a:solidFill>
        </p:spPr>
        <p:txBody>
          <a:bodyPr tIns="144000">
            <a:normAutofit/>
          </a:bodyPr>
          <a:lstStyle>
            <a:lvl1pPr algn="ctr">
              <a:defRPr sz="1200"/>
            </a:lvl1pPr>
          </a:lstStyle>
          <a:p>
            <a:r>
              <a:rPr lang="sv-SE" dirty="0"/>
              <a:t>Klicka för att infoga bild</a:t>
            </a:r>
          </a:p>
        </p:txBody>
      </p:sp>
      <p:sp>
        <p:nvSpPr>
          <p:cNvPr id="15" name="Platshållare för tabell 4">
            <a:extLst>
              <a:ext uri="{FF2B5EF4-FFF2-40B4-BE49-F238E27FC236}">
                <a16:creationId xmlns:a16="http://schemas.microsoft.com/office/drawing/2014/main" id="{2E787C51-C86B-48F4-8231-D887845B745F}"/>
              </a:ext>
            </a:extLst>
          </p:cNvPr>
          <p:cNvSpPr>
            <a:spLocks noGrp="1"/>
          </p:cNvSpPr>
          <p:nvPr>
            <p:ph type="tbl" sz="quarter" idx="30" hasCustomPrompt="1"/>
          </p:nvPr>
        </p:nvSpPr>
        <p:spPr>
          <a:xfrm rot="5400000">
            <a:off x="1742956" y="3670675"/>
            <a:ext cx="4824000" cy="3600"/>
          </a:xfrm>
          <a:prstGeom prst="rect">
            <a:avLst/>
          </a:prstGeom>
          <a:solidFill>
            <a:schemeClr val="tx2"/>
          </a:solidFill>
        </p:spPr>
        <p:txBody>
          <a:bodyPr/>
          <a:lstStyle>
            <a:lvl1pPr marL="0" indent="0">
              <a:buNone/>
              <a:defRPr/>
            </a:lvl1pPr>
          </a:lstStyle>
          <a:p>
            <a:r>
              <a:rPr lang="sv-SE" dirty="0"/>
              <a:t> </a:t>
            </a:r>
          </a:p>
        </p:txBody>
      </p:sp>
      <p:sp>
        <p:nvSpPr>
          <p:cNvPr id="17" name="Platshållare för tabell 4">
            <a:extLst>
              <a:ext uri="{FF2B5EF4-FFF2-40B4-BE49-F238E27FC236}">
                <a16:creationId xmlns:a16="http://schemas.microsoft.com/office/drawing/2014/main" id="{5D4190E6-5E9D-497E-BB0D-0F55A7EF6429}"/>
              </a:ext>
            </a:extLst>
          </p:cNvPr>
          <p:cNvSpPr>
            <a:spLocks noGrp="1"/>
          </p:cNvSpPr>
          <p:nvPr>
            <p:ph type="tbl" sz="quarter" idx="48" hasCustomPrompt="1"/>
          </p:nvPr>
        </p:nvSpPr>
        <p:spPr>
          <a:xfrm rot="5400000">
            <a:off x="5622116" y="3670675"/>
            <a:ext cx="4824000" cy="3600"/>
          </a:xfrm>
          <a:prstGeom prst="rect">
            <a:avLst/>
          </a:prstGeom>
          <a:solidFill>
            <a:schemeClr val="tx2"/>
          </a:solidFill>
        </p:spPr>
        <p:txBody>
          <a:bodyPr/>
          <a:lstStyle>
            <a:lvl1pPr marL="0" indent="0">
              <a:buNone/>
              <a:defRPr/>
            </a:lvl1pPr>
          </a:lstStyle>
          <a:p>
            <a:r>
              <a:rPr lang="sv-SE" dirty="0"/>
              <a:t> </a:t>
            </a:r>
          </a:p>
        </p:txBody>
      </p:sp>
    </p:spTree>
    <p:extLst>
      <p:ext uri="{BB962C8B-B14F-4D97-AF65-F5344CB8AC3E}">
        <p14:creationId xmlns:p14="http://schemas.microsoft.com/office/powerpoint/2010/main" val="4255838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i ruta + bi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D54C3FF5-9448-4DA9-8B12-D07C790392FC}"/>
              </a:ext>
            </a:extLst>
          </p:cNvPr>
          <p:cNvSpPr>
            <a:spLocks noGrp="1"/>
          </p:cNvSpPr>
          <p:nvPr>
            <p:ph type="dt" sz="half" idx="10"/>
          </p:nvPr>
        </p:nvSpPr>
        <p:spPr/>
        <p:txBody>
          <a:bodyPr/>
          <a:lstStyle/>
          <a:p>
            <a:fld id="{F1176695-F82B-4786-BFF1-1F221B2A12CE}" type="datetime4">
              <a:rPr lang="sv-SE" smtClean="0"/>
              <a:t>22 september 2021</a:t>
            </a:fld>
            <a:endParaRPr lang="sv-SE" dirty="0"/>
          </a:p>
        </p:txBody>
      </p:sp>
      <p:sp>
        <p:nvSpPr>
          <p:cNvPr id="4" name="Platshållare för sidfot 3">
            <a:extLst>
              <a:ext uri="{FF2B5EF4-FFF2-40B4-BE49-F238E27FC236}">
                <a16:creationId xmlns:a16="http://schemas.microsoft.com/office/drawing/2014/main" id="{0CC8B523-0D38-4689-BB0F-C62899C0D482}"/>
              </a:ext>
            </a:extLst>
          </p:cNvPr>
          <p:cNvSpPr>
            <a:spLocks noGrp="1"/>
          </p:cNvSpPr>
          <p:nvPr>
            <p:ph type="ftr" sz="quarter" idx="11"/>
          </p:nvPr>
        </p:nvSpPr>
        <p:spPr/>
        <p:txBody>
          <a:bodyPr/>
          <a:lstStyle/>
          <a:p>
            <a:r>
              <a:rPr lang="sv-SE"/>
              <a:t>Prata med barn</a:t>
            </a:r>
            <a:endParaRPr lang="sv-SE" dirty="0"/>
          </a:p>
        </p:txBody>
      </p:sp>
      <p:sp>
        <p:nvSpPr>
          <p:cNvPr id="5" name="Platshållare för bildnummer 4">
            <a:extLst>
              <a:ext uri="{FF2B5EF4-FFF2-40B4-BE49-F238E27FC236}">
                <a16:creationId xmlns:a16="http://schemas.microsoft.com/office/drawing/2014/main" id="{06985FA6-42F6-4A4A-AB13-38F016340876}"/>
              </a:ext>
            </a:extLst>
          </p:cNvPr>
          <p:cNvSpPr>
            <a:spLocks noGrp="1"/>
          </p:cNvSpPr>
          <p:nvPr>
            <p:ph type="sldNum" sz="quarter" idx="12"/>
          </p:nvPr>
        </p:nvSpPr>
        <p:spPr/>
        <p:txBody>
          <a:bodyPr/>
          <a:lstStyle/>
          <a:p>
            <a:pPr algn="r"/>
            <a:fld id="{250CB1B6-736A-4C70-AAFF-F6F2A96F43A4}" type="slidenum">
              <a:rPr lang="sv-SE" smtClean="0"/>
              <a:pPr algn="r"/>
              <a:t>‹#›</a:t>
            </a:fld>
            <a:endParaRPr lang="sv-SE" dirty="0"/>
          </a:p>
        </p:txBody>
      </p:sp>
      <p:sp>
        <p:nvSpPr>
          <p:cNvPr id="7" name="Platshållare för bild 6">
            <a:extLst>
              <a:ext uri="{FF2B5EF4-FFF2-40B4-BE49-F238E27FC236}">
                <a16:creationId xmlns:a16="http://schemas.microsoft.com/office/drawing/2014/main" id="{6A12FC00-35B0-40CB-B42E-189552C1F93D}"/>
              </a:ext>
            </a:extLst>
          </p:cNvPr>
          <p:cNvSpPr>
            <a:spLocks noGrp="1"/>
          </p:cNvSpPr>
          <p:nvPr>
            <p:ph type="pic" sz="quarter" idx="13" hasCustomPrompt="1"/>
          </p:nvPr>
        </p:nvSpPr>
        <p:spPr>
          <a:xfrm>
            <a:off x="539750" y="541338"/>
            <a:ext cx="5556250" cy="5556250"/>
          </a:xfrm>
          <a:solidFill>
            <a:schemeClr val="bg2">
              <a:alpha val="50000"/>
            </a:schemeClr>
          </a:solidFill>
        </p:spPr>
        <p:txBody>
          <a:bodyPr tIns="180000"/>
          <a:lstStyle>
            <a:lvl1pPr algn="ctr">
              <a:defRPr sz="1200">
                <a:solidFill>
                  <a:schemeClr val="tx1">
                    <a:lumMod val="50000"/>
                    <a:lumOff val="50000"/>
                  </a:schemeClr>
                </a:solidFill>
              </a:defRPr>
            </a:lvl1pPr>
          </a:lstStyle>
          <a:p>
            <a:r>
              <a:rPr lang="sv-SE"/>
              <a:t> Klicka för att byta färg på bakgrund</a:t>
            </a:r>
            <a:endParaRPr lang="sv-SE" dirty="0"/>
          </a:p>
        </p:txBody>
      </p:sp>
      <p:sp>
        <p:nvSpPr>
          <p:cNvPr id="2" name="Rubrik 1">
            <a:extLst>
              <a:ext uri="{FF2B5EF4-FFF2-40B4-BE49-F238E27FC236}">
                <a16:creationId xmlns:a16="http://schemas.microsoft.com/office/drawing/2014/main" id="{6E0AE35A-1187-4B5F-B179-8811BCDF99A1}"/>
              </a:ext>
            </a:extLst>
          </p:cNvPr>
          <p:cNvSpPr>
            <a:spLocks noGrp="1"/>
          </p:cNvSpPr>
          <p:nvPr>
            <p:ph type="title" hasCustomPrompt="1"/>
          </p:nvPr>
        </p:nvSpPr>
        <p:spPr>
          <a:xfrm>
            <a:off x="900000" y="902825"/>
            <a:ext cx="4834800" cy="891730"/>
          </a:xfrm>
        </p:spPr>
        <p:txBody>
          <a:bodyPr/>
          <a:lstStyle>
            <a:lvl1pPr>
              <a:defRPr/>
            </a:lvl1pPr>
          </a:lstStyle>
          <a:p>
            <a:r>
              <a:rPr lang="sv-SE" dirty="0"/>
              <a:t>Klicka här för </a:t>
            </a:r>
            <a:br>
              <a:rPr lang="sv-SE" dirty="0"/>
            </a:br>
            <a:r>
              <a:rPr lang="sv-SE" dirty="0"/>
              <a:t>att ändra rubrik</a:t>
            </a:r>
          </a:p>
        </p:txBody>
      </p:sp>
      <p:sp>
        <p:nvSpPr>
          <p:cNvPr id="9" name="Platshållare för innehåll 8">
            <a:extLst>
              <a:ext uri="{FF2B5EF4-FFF2-40B4-BE49-F238E27FC236}">
                <a16:creationId xmlns:a16="http://schemas.microsoft.com/office/drawing/2014/main" id="{CE1C8D2A-9F4B-4021-9245-47869A7D7112}"/>
              </a:ext>
            </a:extLst>
          </p:cNvPr>
          <p:cNvSpPr>
            <a:spLocks noGrp="1"/>
          </p:cNvSpPr>
          <p:nvPr>
            <p:ph sz="quarter" idx="14"/>
          </p:nvPr>
        </p:nvSpPr>
        <p:spPr>
          <a:xfrm>
            <a:off x="900000" y="1927338"/>
            <a:ext cx="4834800" cy="38088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bild 6">
            <a:extLst>
              <a:ext uri="{FF2B5EF4-FFF2-40B4-BE49-F238E27FC236}">
                <a16:creationId xmlns:a16="http://schemas.microsoft.com/office/drawing/2014/main" id="{950F1E88-683B-4851-8A30-34AC72C0E54A}"/>
              </a:ext>
            </a:extLst>
          </p:cNvPr>
          <p:cNvSpPr>
            <a:spLocks noGrp="1"/>
          </p:cNvSpPr>
          <p:nvPr>
            <p:ph type="pic" sz="quarter" idx="15" hasCustomPrompt="1"/>
          </p:nvPr>
        </p:nvSpPr>
        <p:spPr>
          <a:xfrm>
            <a:off x="6092825" y="541338"/>
            <a:ext cx="5556250" cy="5556250"/>
          </a:xfrm>
          <a:solidFill>
            <a:schemeClr val="tx2"/>
          </a:solidFill>
        </p:spPr>
        <p:txBody>
          <a:bodyPr tIns="180000"/>
          <a:lstStyle>
            <a:lvl1pPr algn="ctr">
              <a:defRPr sz="1200">
                <a:solidFill>
                  <a:schemeClr val="accent4"/>
                </a:solidFill>
              </a:defRPr>
            </a:lvl1pPr>
          </a:lstStyle>
          <a:p>
            <a:r>
              <a:rPr lang="sv-SE" dirty="0"/>
              <a:t> Klicka för att infoga bild</a:t>
            </a:r>
          </a:p>
        </p:txBody>
      </p:sp>
    </p:spTree>
    <p:extLst>
      <p:ext uri="{BB962C8B-B14F-4D97-AF65-F5344CB8AC3E}">
        <p14:creationId xmlns:p14="http://schemas.microsoft.com/office/powerpoint/2010/main" val="2856594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F08017-4D4F-451F-8EE6-FFB787A6686F}"/>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DACF9540-F60E-4941-BE68-C2C9C6CE12FD}"/>
              </a:ext>
            </a:extLst>
          </p:cNvPr>
          <p:cNvSpPr>
            <a:spLocks noGrp="1"/>
          </p:cNvSpPr>
          <p:nvPr>
            <p:ph type="dt" sz="half" idx="10"/>
          </p:nvPr>
        </p:nvSpPr>
        <p:spPr/>
        <p:txBody>
          <a:bodyPr/>
          <a:lstStyle/>
          <a:p>
            <a:fld id="{22B95DDE-4A4C-4494-B4C4-7353CF89481A}" type="datetime4">
              <a:rPr lang="sv-SE" smtClean="0"/>
              <a:t>22 september 2021</a:t>
            </a:fld>
            <a:endParaRPr lang="sv-SE" dirty="0"/>
          </a:p>
        </p:txBody>
      </p:sp>
      <p:sp>
        <p:nvSpPr>
          <p:cNvPr id="4" name="Platshållare för sidfot 3">
            <a:extLst>
              <a:ext uri="{FF2B5EF4-FFF2-40B4-BE49-F238E27FC236}">
                <a16:creationId xmlns:a16="http://schemas.microsoft.com/office/drawing/2014/main" id="{AE6FE28F-C19D-4A41-BE9E-DD7B1D8E846B}"/>
              </a:ext>
            </a:extLst>
          </p:cNvPr>
          <p:cNvSpPr>
            <a:spLocks noGrp="1"/>
          </p:cNvSpPr>
          <p:nvPr>
            <p:ph type="ftr" sz="quarter" idx="11"/>
          </p:nvPr>
        </p:nvSpPr>
        <p:spPr/>
        <p:txBody>
          <a:bodyPr/>
          <a:lstStyle>
            <a:lvl1pPr>
              <a:defRPr/>
            </a:lvl1pPr>
          </a:lstStyle>
          <a:p>
            <a:r>
              <a:rPr lang="sv-SE" dirty="0"/>
              <a:t>pratamedbarn.nu</a:t>
            </a:r>
          </a:p>
        </p:txBody>
      </p:sp>
      <p:sp>
        <p:nvSpPr>
          <p:cNvPr id="5" name="Platshållare för bildnummer 4">
            <a:extLst>
              <a:ext uri="{FF2B5EF4-FFF2-40B4-BE49-F238E27FC236}">
                <a16:creationId xmlns:a16="http://schemas.microsoft.com/office/drawing/2014/main" id="{99ADF15B-66A2-48EB-A421-0EAE2FC8FB03}"/>
              </a:ext>
            </a:extLst>
          </p:cNvPr>
          <p:cNvSpPr>
            <a:spLocks noGrp="1"/>
          </p:cNvSpPr>
          <p:nvPr>
            <p:ph type="sldNum" sz="quarter" idx="12"/>
          </p:nvPr>
        </p:nvSpPr>
        <p:spPr/>
        <p:txBody>
          <a:bodyPr/>
          <a:lstStyle>
            <a:lvl1pPr>
              <a:defRPr>
                <a:latin typeface="+mn-lt"/>
              </a:defRPr>
            </a:lvl1pPr>
          </a:lstStyle>
          <a:p>
            <a:fld id="{250CB1B6-736A-4C70-AAFF-F6F2A96F43A4}" type="slidenum">
              <a:rPr lang="sv-SE" smtClean="0"/>
              <a:pPr/>
              <a:t>‹#›</a:t>
            </a:fld>
            <a:endParaRPr lang="sv-SE"/>
          </a:p>
        </p:txBody>
      </p:sp>
      <p:sp>
        <p:nvSpPr>
          <p:cNvPr id="7" name="Platshållare för innehåll 6">
            <a:extLst>
              <a:ext uri="{FF2B5EF4-FFF2-40B4-BE49-F238E27FC236}">
                <a16:creationId xmlns:a16="http://schemas.microsoft.com/office/drawing/2014/main" id="{B0D407BD-77A5-43B1-87E1-87556294848E}"/>
              </a:ext>
            </a:extLst>
          </p:cNvPr>
          <p:cNvSpPr>
            <a:spLocks noGrp="1"/>
          </p:cNvSpPr>
          <p:nvPr>
            <p:ph sz="quarter" idx="13"/>
          </p:nvPr>
        </p:nvSpPr>
        <p:spPr>
          <a:xfrm>
            <a:off x="541338" y="1260475"/>
            <a:ext cx="11107737" cy="48355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66018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F08017-4D4F-451F-8EE6-FFB787A6686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ACF9540-F60E-4941-BE68-C2C9C6CE12FD}"/>
              </a:ext>
            </a:extLst>
          </p:cNvPr>
          <p:cNvSpPr>
            <a:spLocks noGrp="1"/>
          </p:cNvSpPr>
          <p:nvPr>
            <p:ph type="dt" sz="half" idx="10"/>
          </p:nvPr>
        </p:nvSpPr>
        <p:spPr/>
        <p:txBody>
          <a:bodyPr/>
          <a:lstStyle/>
          <a:p>
            <a:fld id="{329FBEF7-EB81-4E53-81F2-7FB8FF4CDEA2}" type="datetime4">
              <a:rPr lang="sv-SE" smtClean="0"/>
              <a:t>22 september 2021</a:t>
            </a:fld>
            <a:endParaRPr lang="sv-SE" dirty="0"/>
          </a:p>
        </p:txBody>
      </p:sp>
      <p:sp>
        <p:nvSpPr>
          <p:cNvPr id="4" name="Platshållare för sidfot 3">
            <a:extLst>
              <a:ext uri="{FF2B5EF4-FFF2-40B4-BE49-F238E27FC236}">
                <a16:creationId xmlns:a16="http://schemas.microsoft.com/office/drawing/2014/main" id="{AE6FE28F-C19D-4A41-BE9E-DD7B1D8E846B}"/>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99ADF15B-66A2-48EB-A421-0EAE2FC8FB03}"/>
              </a:ext>
            </a:extLst>
          </p:cNvPr>
          <p:cNvSpPr>
            <a:spLocks noGrp="1"/>
          </p:cNvSpPr>
          <p:nvPr>
            <p:ph type="sldNum" sz="quarter" idx="12"/>
          </p:nvPr>
        </p:nvSpPr>
        <p:spPr/>
        <p:txBody>
          <a:bodyPr/>
          <a:lstStyle/>
          <a:p>
            <a:pPr algn="r"/>
            <a:fld id="{250CB1B6-736A-4C70-AAFF-F6F2A96F43A4}" type="slidenum">
              <a:rPr lang="sv-SE" smtClean="0"/>
              <a:pPr algn="r"/>
              <a:t>‹#›</a:t>
            </a:fld>
            <a:endParaRPr lang="sv-SE"/>
          </a:p>
        </p:txBody>
      </p:sp>
    </p:spTree>
    <p:extLst>
      <p:ext uri="{BB962C8B-B14F-4D97-AF65-F5344CB8AC3E}">
        <p14:creationId xmlns:p14="http://schemas.microsoft.com/office/powerpoint/2010/main" val="24375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bart sidfo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DACF9540-F60E-4941-BE68-C2C9C6CE12FD}"/>
              </a:ext>
            </a:extLst>
          </p:cNvPr>
          <p:cNvSpPr>
            <a:spLocks noGrp="1"/>
          </p:cNvSpPr>
          <p:nvPr>
            <p:ph type="dt" sz="half" idx="10"/>
          </p:nvPr>
        </p:nvSpPr>
        <p:spPr/>
        <p:txBody>
          <a:bodyPr/>
          <a:lstStyle/>
          <a:p>
            <a:fld id="{41CEA27C-4076-4884-BBB6-757AC1CA6AEF}" type="datetime4">
              <a:rPr lang="sv-SE" smtClean="0"/>
              <a:t>22 september 2021</a:t>
            </a:fld>
            <a:endParaRPr lang="sv-SE" dirty="0"/>
          </a:p>
        </p:txBody>
      </p:sp>
      <p:sp>
        <p:nvSpPr>
          <p:cNvPr id="4" name="Platshållare för sidfot 3">
            <a:extLst>
              <a:ext uri="{FF2B5EF4-FFF2-40B4-BE49-F238E27FC236}">
                <a16:creationId xmlns:a16="http://schemas.microsoft.com/office/drawing/2014/main" id="{AE6FE28F-C19D-4A41-BE9E-DD7B1D8E846B}"/>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99ADF15B-66A2-48EB-A421-0EAE2FC8FB03}"/>
              </a:ext>
            </a:extLst>
          </p:cNvPr>
          <p:cNvSpPr>
            <a:spLocks noGrp="1"/>
          </p:cNvSpPr>
          <p:nvPr>
            <p:ph type="sldNum" sz="quarter" idx="12"/>
          </p:nvPr>
        </p:nvSpPr>
        <p:spPr/>
        <p:txBody>
          <a:bodyPr/>
          <a:lstStyle/>
          <a:p>
            <a:pPr algn="r"/>
            <a:fld id="{250CB1B6-736A-4C70-AAFF-F6F2A96F43A4}" type="slidenum">
              <a:rPr lang="sv-SE" smtClean="0"/>
              <a:pPr algn="r"/>
              <a:t>‹#›</a:t>
            </a:fld>
            <a:endParaRPr lang="sv-SE"/>
          </a:p>
        </p:txBody>
      </p:sp>
    </p:spTree>
    <p:extLst>
      <p:ext uri="{BB962C8B-B14F-4D97-AF65-F5344CB8AC3E}">
        <p14:creationId xmlns:p14="http://schemas.microsoft.com/office/powerpoint/2010/main" val="1413973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bart logotyp">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2558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underrubrik +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F08017-4D4F-451F-8EE6-FFB787A6686F}"/>
              </a:ext>
            </a:extLst>
          </p:cNvPr>
          <p:cNvSpPr>
            <a:spLocks noGrp="1"/>
          </p:cNvSpPr>
          <p:nvPr>
            <p:ph type="title"/>
          </p:nvPr>
        </p:nvSpPr>
        <p:spPr>
          <a:xfrm>
            <a:off x="539999" y="541338"/>
            <a:ext cx="11109075" cy="396000"/>
          </a:xfrm>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DACF9540-F60E-4941-BE68-C2C9C6CE12FD}"/>
              </a:ext>
            </a:extLst>
          </p:cNvPr>
          <p:cNvSpPr>
            <a:spLocks noGrp="1"/>
          </p:cNvSpPr>
          <p:nvPr>
            <p:ph type="dt" sz="half" idx="10"/>
          </p:nvPr>
        </p:nvSpPr>
        <p:spPr/>
        <p:txBody>
          <a:bodyPr/>
          <a:lstStyle/>
          <a:p>
            <a:fld id="{3E9297D5-3DEC-431F-893E-C8F803AA2870}" type="datetime4">
              <a:rPr lang="sv-SE" smtClean="0"/>
              <a:t>22 september 2021</a:t>
            </a:fld>
            <a:endParaRPr lang="sv-SE" dirty="0"/>
          </a:p>
        </p:txBody>
      </p:sp>
      <p:sp>
        <p:nvSpPr>
          <p:cNvPr id="4" name="Platshållare för sidfot 3">
            <a:extLst>
              <a:ext uri="{FF2B5EF4-FFF2-40B4-BE49-F238E27FC236}">
                <a16:creationId xmlns:a16="http://schemas.microsoft.com/office/drawing/2014/main" id="{AE6FE28F-C19D-4A41-BE9E-DD7B1D8E846B}"/>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99ADF15B-66A2-48EB-A421-0EAE2FC8FB03}"/>
              </a:ext>
            </a:extLst>
          </p:cNvPr>
          <p:cNvSpPr>
            <a:spLocks noGrp="1"/>
          </p:cNvSpPr>
          <p:nvPr>
            <p:ph type="sldNum" sz="quarter" idx="12"/>
          </p:nvPr>
        </p:nvSpPr>
        <p:spPr/>
        <p:txBody>
          <a:bodyPr/>
          <a:lstStyle>
            <a:lvl1pPr>
              <a:defRPr>
                <a:latin typeface="+mn-lt"/>
              </a:defRPr>
            </a:lvl1pPr>
          </a:lstStyle>
          <a:p>
            <a:fld id="{250CB1B6-736A-4C70-AAFF-F6F2A96F43A4}" type="slidenum">
              <a:rPr lang="sv-SE" smtClean="0"/>
              <a:pPr/>
              <a:t>‹#›</a:t>
            </a:fld>
            <a:endParaRPr lang="sv-SE"/>
          </a:p>
        </p:txBody>
      </p:sp>
      <p:sp>
        <p:nvSpPr>
          <p:cNvPr id="7" name="Platshållare för innehåll 6">
            <a:extLst>
              <a:ext uri="{FF2B5EF4-FFF2-40B4-BE49-F238E27FC236}">
                <a16:creationId xmlns:a16="http://schemas.microsoft.com/office/drawing/2014/main" id="{B0D407BD-77A5-43B1-87E1-87556294848E}"/>
              </a:ext>
            </a:extLst>
          </p:cNvPr>
          <p:cNvSpPr>
            <a:spLocks noGrp="1"/>
          </p:cNvSpPr>
          <p:nvPr>
            <p:ph sz="quarter" idx="13"/>
          </p:nvPr>
        </p:nvSpPr>
        <p:spPr>
          <a:xfrm>
            <a:off x="541338" y="1512000"/>
            <a:ext cx="11107737" cy="4584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text 8">
            <a:extLst>
              <a:ext uri="{FF2B5EF4-FFF2-40B4-BE49-F238E27FC236}">
                <a16:creationId xmlns:a16="http://schemas.microsoft.com/office/drawing/2014/main" id="{4B142E71-F3D0-4000-A087-CC668430DB15}"/>
              </a:ext>
            </a:extLst>
          </p:cNvPr>
          <p:cNvSpPr>
            <a:spLocks noGrp="1"/>
          </p:cNvSpPr>
          <p:nvPr>
            <p:ph type="body" sz="quarter" idx="20"/>
          </p:nvPr>
        </p:nvSpPr>
        <p:spPr>
          <a:xfrm>
            <a:off x="539750" y="972000"/>
            <a:ext cx="11129963" cy="576000"/>
          </a:xfrm>
        </p:spPr>
        <p:txBody>
          <a:bodyPr>
            <a:normAutofit/>
          </a:bodyPr>
          <a:lstStyle>
            <a:lvl1pPr>
              <a:lnSpc>
                <a:spcPct val="90000"/>
              </a:lnSpc>
              <a:defRPr sz="1800" b="1">
                <a:solidFill>
                  <a:schemeClr val="tx2"/>
                </a:solidFill>
                <a:latin typeface="+mn-lt"/>
              </a:defRPr>
            </a:lvl1pPr>
          </a:lstStyle>
          <a:p>
            <a:pPr lvl="0"/>
            <a:r>
              <a:rPr lang="sv-SE"/>
              <a:t>Klicka här för att ändra format på bakgrundstexten</a:t>
            </a:r>
          </a:p>
        </p:txBody>
      </p:sp>
    </p:spTree>
    <p:extLst>
      <p:ext uri="{BB962C8B-B14F-4D97-AF65-F5344CB8AC3E}">
        <p14:creationId xmlns:p14="http://schemas.microsoft.com/office/powerpoint/2010/main" val="3166708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överrubrik +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F08017-4D4F-451F-8EE6-FFB787A6686F}"/>
              </a:ext>
            </a:extLst>
          </p:cNvPr>
          <p:cNvSpPr>
            <a:spLocks noGrp="1"/>
          </p:cNvSpPr>
          <p:nvPr>
            <p:ph type="title"/>
          </p:nvPr>
        </p:nvSpPr>
        <p:spPr>
          <a:xfrm>
            <a:off x="539999" y="882000"/>
            <a:ext cx="11109075" cy="666000"/>
          </a:xfrm>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DACF9540-F60E-4941-BE68-C2C9C6CE12FD}"/>
              </a:ext>
            </a:extLst>
          </p:cNvPr>
          <p:cNvSpPr>
            <a:spLocks noGrp="1"/>
          </p:cNvSpPr>
          <p:nvPr>
            <p:ph type="dt" sz="half" idx="10"/>
          </p:nvPr>
        </p:nvSpPr>
        <p:spPr/>
        <p:txBody>
          <a:bodyPr/>
          <a:lstStyle/>
          <a:p>
            <a:fld id="{8306FF1C-5F0F-4CC9-ABEB-70490073AB90}" type="datetime4">
              <a:rPr lang="sv-SE" smtClean="0"/>
              <a:t>22 september 2021</a:t>
            </a:fld>
            <a:endParaRPr lang="sv-SE" dirty="0"/>
          </a:p>
        </p:txBody>
      </p:sp>
      <p:sp>
        <p:nvSpPr>
          <p:cNvPr id="4" name="Platshållare för sidfot 3">
            <a:extLst>
              <a:ext uri="{FF2B5EF4-FFF2-40B4-BE49-F238E27FC236}">
                <a16:creationId xmlns:a16="http://schemas.microsoft.com/office/drawing/2014/main" id="{AE6FE28F-C19D-4A41-BE9E-DD7B1D8E846B}"/>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99ADF15B-66A2-48EB-A421-0EAE2FC8FB03}"/>
              </a:ext>
            </a:extLst>
          </p:cNvPr>
          <p:cNvSpPr>
            <a:spLocks noGrp="1"/>
          </p:cNvSpPr>
          <p:nvPr>
            <p:ph type="sldNum" sz="quarter" idx="12"/>
          </p:nvPr>
        </p:nvSpPr>
        <p:spPr/>
        <p:txBody>
          <a:bodyPr/>
          <a:lstStyle>
            <a:lvl1pPr>
              <a:defRPr>
                <a:latin typeface="+mn-lt"/>
              </a:defRPr>
            </a:lvl1pPr>
          </a:lstStyle>
          <a:p>
            <a:fld id="{250CB1B6-736A-4C70-AAFF-F6F2A96F43A4}" type="slidenum">
              <a:rPr lang="sv-SE" smtClean="0"/>
              <a:pPr/>
              <a:t>‹#›</a:t>
            </a:fld>
            <a:endParaRPr lang="sv-SE"/>
          </a:p>
        </p:txBody>
      </p:sp>
      <p:sp>
        <p:nvSpPr>
          <p:cNvPr id="7" name="Platshållare för innehåll 6">
            <a:extLst>
              <a:ext uri="{FF2B5EF4-FFF2-40B4-BE49-F238E27FC236}">
                <a16:creationId xmlns:a16="http://schemas.microsoft.com/office/drawing/2014/main" id="{B0D407BD-77A5-43B1-87E1-87556294848E}"/>
              </a:ext>
            </a:extLst>
          </p:cNvPr>
          <p:cNvSpPr>
            <a:spLocks noGrp="1"/>
          </p:cNvSpPr>
          <p:nvPr>
            <p:ph sz="quarter" idx="13"/>
          </p:nvPr>
        </p:nvSpPr>
        <p:spPr>
          <a:xfrm>
            <a:off x="541338" y="1512000"/>
            <a:ext cx="11107737" cy="4584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text 8">
            <a:extLst>
              <a:ext uri="{FF2B5EF4-FFF2-40B4-BE49-F238E27FC236}">
                <a16:creationId xmlns:a16="http://schemas.microsoft.com/office/drawing/2014/main" id="{4B142E71-F3D0-4000-A087-CC668430DB15}"/>
              </a:ext>
            </a:extLst>
          </p:cNvPr>
          <p:cNvSpPr>
            <a:spLocks noGrp="1"/>
          </p:cNvSpPr>
          <p:nvPr>
            <p:ph type="body" sz="quarter" idx="20"/>
          </p:nvPr>
        </p:nvSpPr>
        <p:spPr>
          <a:xfrm>
            <a:off x="539750" y="539999"/>
            <a:ext cx="11129963" cy="306000"/>
          </a:xfrm>
        </p:spPr>
        <p:txBody>
          <a:bodyPr>
            <a:normAutofit/>
          </a:bodyPr>
          <a:lstStyle>
            <a:lvl1pPr>
              <a:lnSpc>
                <a:spcPct val="90000"/>
              </a:lnSpc>
              <a:defRPr sz="1800" b="1">
                <a:solidFill>
                  <a:schemeClr val="tx2"/>
                </a:solidFill>
                <a:latin typeface="+mn-lt"/>
              </a:defRPr>
            </a:lvl1pPr>
          </a:lstStyle>
          <a:p>
            <a:pPr lvl="0"/>
            <a:r>
              <a:rPr lang="sv-SE"/>
              <a:t>Klicka här för att ändra format på bakgrundstexten</a:t>
            </a:r>
          </a:p>
        </p:txBody>
      </p:sp>
    </p:spTree>
    <p:extLst>
      <p:ext uri="{BB962C8B-B14F-4D97-AF65-F5344CB8AC3E}">
        <p14:creationId xmlns:p14="http://schemas.microsoft.com/office/powerpoint/2010/main" val="578779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höger, rubrik,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92D7AD-BA1B-4862-AC7B-533D4C1E1778}"/>
              </a:ext>
            </a:extLst>
          </p:cNvPr>
          <p:cNvSpPr>
            <a:spLocks noGrp="1"/>
          </p:cNvSpPr>
          <p:nvPr>
            <p:ph type="title" hasCustomPrompt="1"/>
          </p:nvPr>
        </p:nvSpPr>
        <p:spPr>
          <a:xfrm>
            <a:off x="539999" y="541339"/>
            <a:ext cx="5194801" cy="990000"/>
          </a:xfrm>
        </p:spPr>
        <p:txBody>
          <a:bodyPr/>
          <a:lstStyle>
            <a:lvl1pPr>
              <a:defRPr/>
            </a:lvl1pPr>
          </a:lstStyle>
          <a:p>
            <a:r>
              <a:rPr lang="sv-SE" dirty="0"/>
              <a:t>Klicka här för att ändra </a:t>
            </a:r>
            <a:br>
              <a:rPr lang="sv-SE" dirty="0"/>
            </a:br>
            <a:r>
              <a:rPr lang="sv-SE" dirty="0"/>
              <a:t>mall för rubrikformat</a:t>
            </a:r>
          </a:p>
        </p:txBody>
      </p:sp>
      <p:sp>
        <p:nvSpPr>
          <p:cNvPr id="3" name="Platshållare för datum 2">
            <a:extLst>
              <a:ext uri="{FF2B5EF4-FFF2-40B4-BE49-F238E27FC236}">
                <a16:creationId xmlns:a16="http://schemas.microsoft.com/office/drawing/2014/main" id="{67C95EC6-D915-46B9-87C6-5A8C75627D8D}"/>
              </a:ext>
            </a:extLst>
          </p:cNvPr>
          <p:cNvSpPr>
            <a:spLocks noGrp="1"/>
          </p:cNvSpPr>
          <p:nvPr>
            <p:ph type="dt" sz="half" idx="10"/>
          </p:nvPr>
        </p:nvSpPr>
        <p:spPr/>
        <p:txBody>
          <a:bodyPr/>
          <a:lstStyle/>
          <a:p>
            <a:fld id="{5170DD89-D972-4498-B248-3DAB7DE0AEBA}"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7AE7B583-3F43-41C0-921F-5DD7E5F614B9}"/>
              </a:ext>
            </a:extLst>
          </p:cNvPr>
          <p:cNvSpPr>
            <a:spLocks noGrp="1"/>
          </p:cNvSpPr>
          <p:nvPr>
            <p:ph type="ftr" sz="quarter" idx="11"/>
          </p:nvPr>
        </p:nvSpPr>
        <p:spPr/>
        <p:txBody>
          <a:bodyPr/>
          <a:lstStyle/>
          <a:p>
            <a:r>
              <a:rPr lang="sv-SE" dirty="0"/>
              <a:t>pratamedbarn.nu</a:t>
            </a:r>
          </a:p>
        </p:txBody>
      </p:sp>
      <p:sp>
        <p:nvSpPr>
          <p:cNvPr id="5" name="Platshållare för bildnummer 4">
            <a:extLst>
              <a:ext uri="{FF2B5EF4-FFF2-40B4-BE49-F238E27FC236}">
                <a16:creationId xmlns:a16="http://schemas.microsoft.com/office/drawing/2014/main" id="{2A93CF7F-5E4A-4B90-8BEA-0845E8942E34}"/>
              </a:ext>
            </a:extLst>
          </p:cNvPr>
          <p:cNvSpPr>
            <a:spLocks noGrp="1"/>
          </p:cNvSpPr>
          <p:nvPr>
            <p:ph type="sldNum" sz="quarter" idx="12"/>
          </p:nvPr>
        </p:nvSpPr>
        <p:spPr/>
        <p:txBody>
          <a:bodyPr/>
          <a:lstStyle/>
          <a:p>
            <a:pPr algn="r"/>
            <a:fld id="{250CB1B6-736A-4C70-AAFF-F6F2A96F43A4}" type="slidenum">
              <a:rPr lang="sv-SE" noProof="0" smtClean="0"/>
              <a:pPr algn="r"/>
              <a:t>‹#›</a:t>
            </a:fld>
            <a:endParaRPr lang="sv-SE" noProof="0"/>
          </a:p>
        </p:txBody>
      </p:sp>
      <p:sp>
        <p:nvSpPr>
          <p:cNvPr id="6" name="Platshållare för bild 8">
            <a:extLst>
              <a:ext uri="{FF2B5EF4-FFF2-40B4-BE49-F238E27FC236}">
                <a16:creationId xmlns:a16="http://schemas.microsoft.com/office/drawing/2014/main" id="{937FBD3E-A950-4F3E-AF94-D85EAC7C97F2}"/>
              </a:ext>
            </a:extLst>
          </p:cNvPr>
          <p:cNvSpPr>
            <a:spLocks noGrp="1"/>
          </p:cNvSpPr>
          <p:nvPr>
            <p:ph type="pic" sz="quarter" idx="20" hasCustomPrompt="1"/>
          </p:nvPr>
        </p:nvSpPr>
        <p:spPr>
          <a:xfrm>
            <a:off x="6096000" y="541338"/>
            <a:ext cx="5553075" cy="5554662"/>
          </a:xfrm>
          <a:solidFill>
            <a:schemeClr val="bg2"/>
          </a:solidFill>
        </p:spPr>
        <p:txBody>
          <a:bodyPr tIns="180000">
            <a:normAutofit/>
          </a:bodyPr>
          <a:lstStyle>
            <a:lvl1pPr algn="ctr">
              <a:defRPr sz="1200"/>
            </a:lvl1pPr>
          </a:lstStyle>
          <a:p>
            <a:r>
              <a:rPr lang="sv-SE" dirty="0"/>
              <a:t>Klicka för att infoga bild</a:t>
            </a:r>
          </a:p>
        </p:txBody>
      </p:sp>
      <p:sp>
        <p:nvSpPr>
          <p:cNvPr id="9" name="Platshållare för innehåll 8">
            <a:extLst>
              <a:ext uri="{FF2B5EF4-FFF2-40B4-BE49-F238E27FC236}">
                <a16:creationId xmlns:a16="http://schemas.microsoft.com/office/drawing/2014/main" id="{B1F830C9-3A0E-492A-99BC-C63579B4F4B5}"/>
              </a:ext>
            </a:extLst>
          </p:cNvPr>
          <p:cNvSpPr>
            <a:spLocks noGrp="1"/>
          </p:cNvSpPr>
          <p:nvPr>
            <p:ph sz="quarter" idx="21"/>
          </p:nvPr>
        </p:nvSpPr>
        <p:spPr>
          <a:xfrm>
            <a:off x="541337" y="1531939"/>
            <a:ext cx="5194800" cy="456406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211008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4BA68CC-DB28-4B88-9CBA-770620ACD5D6}"/>
              </a:ext>
            </a:extLst>
          </p:cNvPr>
          <p:cNvSpPr>
            <a:spLocks noGrp="1"/>
          </p:cNvSpPr>
          <p:nvPr>
            <p:ph type="title"/>
          </p:nvPr>
        </p:nvSpPr>
        <p:spPr>
          <a:xfrm>
            <a:off x="539999" y="541338"/>
            <a:ext cx="11109075" cy="719137"/>
          </a:xfrm>
          <a:prstGeom prst="rect">
            <a:avLst/>
          </a:prstGeom>
        </p:spPr>
        <p:txBody>
          <a:bodyPr vert="horz" lIns="0" tIns="0" rIns="0" bIns="0" rtlCol="0" anchor="t" anchorCtr="0">
            <a:noAutofit/>
          </a:bodyPr>
          <a:lstStyle/>
          <a:p>
            <a:r>
              <a:rPr lang="sv-SE" noProof="0" dirty="0"/>
              <a:t>KLICKA HÄR FÖR ATT ÄNDRA MALL FÖR RUBRIKFORMAT</a:t>
            </a:r>
          </a:p>
        </p:txBody>
      </p:sp>
      <p:sp>
        <p:nvSpPr>
          <p:cNvPr id="3" name="Platshållare för text 2">
            <a:extLst>
              <a:ext uri="{FF2B5EF4-FFF2-40B4-BE49-F238E27FC236}">
                <a16:creationId xmlns:a16="http://schemas.microsoft.com/office/drawing/2014/main" id="{8FBCF8BA-0667-4DED-A676-5AD756733F6E}"/>
              </a:ext>
            </a:extLst>
          </p:cNvPr>
          <p:cNvSpPr>
            <a:spLocks noGrp="1"/>
          </p:cNvSpPr>
          <p:nvPr>
            <p:ph type="body" idx="1"/>
          </p:nvPr>
        </p:nvSpPr>
        <p:spPr>
          <a:xfrm>
            <a:off x="541338" y="1260475"/>
            <a:ext cx="11107736" cy="4835525"/>
          </a:xfrm>
          <a:prstGeom prst="rect">
            <a:avLst/>
          </a:prstGeom>
        </p:spPr>
        <p:txBody>
          <a:bodyPr vert="horz" lIns="0" tIns="0" rIns="0" bIns="0" rtlCol="0" anchor="t" anchorCtr="0">
            <a:normAutofit/>
          </a:bodyPr>
          <a:lstStyle/>
          <a:p>
            <a:pPr lvl="0"/>
            <a:r>
              <a:rPr lang="sv-SE" noProof="0" dirty="0"/>
              <a:t>Klicka här för att ändra format</a:t>
            </a:r>
          </a:p>
          <a:p>
            <a:pPr lvl="1"/>
            <a:r>
              <a:rPr lang="sv-SE" noProof="0" dirty="0"/>
              <a:t>Nivå två</a:t>
            </a:r>
          </a:p>
          <a:p>
            <a:pPr lvl="2"/>
            <a:r>
              <a:rPr lang="sv-SE" noProof="0" dirty="0"/>
              <a:t>Nivå tre</a:t>
            </a:r>
          </a:p>
          <a:p>
            <a:pPr lvl="3"/>
            <a:r>
              <a:rPr lang="sv-SE" noProof="0" dirty="0"/>
              <a:t>Nivå fyra</a:t>
            </a:r>
          </a:p>
          <a:p>
            <a:pPr lvl="4"/>
            <a:r>
              <a:rPr lang="sv-SE" noProof="0" dirty="0"/>
              <a:t>Nivå fem</a:t>
            </a:r>
          </a:p>
          <a:p>
            <a:pPr lvl="5"/>
            <a:r>
              <a:rPr lang="sv-SE" noProof="0" dirty="0"/>
              <a:t>Nivå sex</a:t>
            </a:r>
          </a:p>
          <a:p>
            <a:pPr lvl="6"/>
            <a:r>
              <a:rPr lang="sv-SE" noProof="0" dirty="0"/>
              <a:t>Nivå sju</a:t>
            </a:r>
          </a:p>
          <a:p>
            <a:pPr lvl="7"/>
            <a:r>
              <a:rPr lang="sv-SE" noProof="0" dirty="0"/>
              <a:t>Nivå åtta</a:t>
            </a:r>
          </a:p>
          <a:p>
            <a:pPr lvl="8"/>
            <a:r>
              <a:rPr lang="sv-SE" noProof="0" dirty="0"/>
              <a:t>Nivå nio</a:t>
            </a:r>
          </a:p>
        </p:txBody>
      </p:sp>
      <p:sp>
        <p:nvSpPr>
          <p:cNvPr id="4" name="Platshållare för datum 3">
            <a:extLst>
              <a:ext uri="{FF2B5EF4-FFF2-40B4-BE49-F238E27FC236}">
                <a16:creationId xmlns:a16="http://schemas.microsoft.com/office/drawing/2014/main" id="{6C3C7A47-C79C-4440-9C6B-F3DFA2FA4DD6}"/>
              </a:ext>
            </a:extLst>
          </p:cNvPr>
          <p:cNvSpPr>
            <a:spLocks noGrp="1"/>
          </p:cNvSpPr>
          <p:nvPr>
            <p:ph type="dt" sz="half" idx="2"/>
          </p:nvPr>
        </p:nvSpPr>
        <p:spPr>
          <a:xfrm>
            <a:off x="10209600" y="6517048"/>
            <a:ext cx="1080000" cy="126000"/>
          </a:xfrm>
          <a:prstGeom prst="rect">
            <a:avLst/>
          </a:prstGeom>
          <a:noFill/>
        </p:spPr>
        <p:txBody>
          <a:bodyPr vert="horz" lIns="0" tIns="0" rIns="0" bIns="0" rtlCol="0" anchor="b" anchorCtr="0"/>
          <a:lstStyle>
            <a:lvl1pPr algn="r">
              <a:defRPr sz="800" spc="-10" baseline="0">
                <a:solidFill>
                  <a:schemeClr val="tx1"/>
                </a:solidFill>
              </a:defRPr>
            </a:lvl1pPr>
          </a:lstStyle>
          <a:p>
            <a:fld id="{D4C100F1-5717-4E63-942D-B8F55EDDA00B}" type="datetime4">
              <a:rPr lang="sv-SE" smtClean="0"/>
              <a:pPr/>
              <a:t>22 september 2021</a:t>
            </a:fld>
            <a:endParaRPr lang="sv-SE" dirty="0"/>
          </a:p>
        </p:txBody>
      </p:sp>
      <p:sp>
        <p:nvSpPr>
          <p:cNvPr id="5" name="Platshållare för sidfot 4">
            <a:extLst>
              <a:ext uri="{FF2B5EF4-FFF2-40B4-BE49-F238E27FC236}">
                <a16:creationId xmlns:a16="http://schemas.microsoft.com/office/drawing/2014/main" id="{C6550C90-805D-425D-AA38-0C18916B579F}"/>
              </a:ext>
            </a:extLst>
          </p:cNvPr>
          <p:cNvSpPr>
            <a:spLocks noGrp="1"/>
          </p:cNvSpPr>
          <p:nvPr>
            <p:ph type="ftr" sz="quarter" idx="3"/>
          </p:nvPr>
        </p:nvSpPr>
        <p:spPr>
          <a:xfrm>
            <a:off x="541338" y="6517048"/>
            <a:ext cx="1440000" cy="126000"/>
          </a:xfrm>
          <a:prstGeom prst="rect">
            <a:avLst/>
          </a:prstGeom>
        </p:spPr>
        <p:txBody>
          <a:bodyPr vert="horz" lIns="0" tIns="0" rIns="0" bIns="0" rtlCol="0" anchor="b" anchorCtr="0"/>
          <a:lstStyle>
            <a:lvl1pPr algn="l">
              <a:defRPr sz="800" spc="-10" baseline="0">
                <a:solidFill>
                  <a:schemeClr val="tx1"/>
                </a:solidFill>
              </a:defRPr>
            </a:lvl1pPr>
          </a:lstStyle>
          <a:p>
            <a:r>
              <a:rPr lang="sv-SE"/>
              <a:t>Prata med barn</a:t>
            </a:r>
            <a:endParaRPr lang="sv-SE" dirty="0"/>
          </a:p>
        </p:txBody>
      </p:sp>
      <p:sp>
        <p:nvSpPr>
          <p:cNvPr id="6" name="Platshållare för bildnummer 5">
            <a:extLst>
              <a:ext uri="{FF2B5EF4-FFF2-40B4-BE49-F238E27FC236}">
                <a16:creationId xmlns:a16="http://schemas.microsoft.com/office/drawing/2014/main" id="{0BD4F9FB-D972-4EE9-88E2-E8DA2A96BDF5}"/>
              </a:ext>
            </a:extLst>
          </p:cNvPr>
          <p:cNvSpPr>
            <a:spLocks noGrp="1"/>
          </p:cNvSpPr>
          <p:nvPr>
            <p:ph type="sldNum" sz="quarter" idx="4"/>
          </p:nvPr>
        </p:nvSpPr>
        <p:spPr>
          <a:xfrm>
            <a:off x="11289600" y="6517048"/>
            <a:ext cx="360000" cy="126000"/>
          </a:xfrm>
          <a:prstGeom prst="rect">
            <a:avLst/>
          </a:prstGeom>
        </p:spPr>
        <p:txBody>
          <a:bodyPr vert="horz" lIns="0" tIns="0" rIns="0" bIns="0" rtlCol="0" anchor="b" anchorCtr="0"/>
          <a:lstStyle>
            <a:lvl1pPr algn="r">
              <a:defRPr sz="800" b="0" spc="-10" baseline="0">
                <a:solidFill>
                  <a:schemeClr val="tx1"/>
                </a:solidFill>
                <a:latin typeface="+mn-lt"/>
              </a:defRPr>
            </a:lvl1pPr>
          </a:lstStyle>
          <a:p>
            <a:fld id="{250CB1B6-736A-4C70-AAFF-F6F2A96F43A4}" type="slidenum">
              <a:rPr lang="sv-SE" smtClean="0"/>
              <a:pPr/>
              <a:t>‹#›</a:t>
            </a:fld>
            <a:endParaRPr lang="sv-SE" dirty="0"/>
          </a:p>
        </p:txBody>
      </p:sp>
      <p:pic>
        <p:nvPicPr>
          <p:cNvPr id="8" name="Bild 7">
            <a:extLst>
              <a:ext uri="{FF2B5EF4-FFF2-40B4-BE49-F238E27FC236}">
                <a16:creationId xmlns:a16="http://schemas.microsoft.com/office/drawing/2014/main" id="{9BAE5168-C862-4624-AB14-51867E03701C}"/>
              </a:ext>
            </a:extLst>
          </p:cNvPr>
          <p:cNvPicPr>
            <a:picLocks noChangeAspect="1"/>
          </p:cNvPicPr>
          <p:nvPr userDrawn="1"/>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5153025" y="6438900"/>
            <a:ext cx="1885950" cy="180975"/>
          </a:xfrm>
          <a:prstGeom prst="rect">
            <a:avLst/>
          </a:prstGeom>
        </p:spPr>
      </p:pic>
    </p:spTree>
    <p:extLst>
      <p:ext uri="{BB962C8B-B14F-4D97-AF65-F5344CB8AC3E}">
        <p14:creationId xmlns:p14="http://schemas.microsoft.com/office/powerpoint/2010/main" val="2567927268"/>
      </p:ext>
    </p:extLst>
  </p:cSld>
  <p:clrMap bg1="lt1" tx1="dk1" bg2="lt2" tx2="dk2" accent1="accent1" accent2="accent2" accent3="accent3" accent4="accent4" accent5="accent5" accent6="accent6" hlink="hlink" folHlink="folHlink"/>
  <p:sldLayoutIdLst>
    <p:sldLayoutId id="2147483654" r:id="rId1"/>
    <p:sldLayoutId id="2147483709" r:id="rId2"/>
    <p:sldLayoutId id="2147483710" r:id="rId3"/>
    <p:sldLayoutId id="2147483711" r:id="rId4"/>
    <p:sldLayoutId id="2147483712" r:id="rId5"/>
    <p:sldLayoutId id="2147483713" r:id="rId6"/>
    <p:sldLayoutId id="2147483719" r:id="rId7"/>
    <p:sldLayoutId id="2147483720" r:id="rId8"/>
    <p:sldLayoutId id="2147483684" r:id="rId9"/>
    <p:sldLayoutId id="2147483685" r:id="rId10"/>
    <p:sldLayoutId id="2147483721" r:id="rId11"/>
    <p:sldLayoutId id="2147483688" r:id="rId12"/>
    <p:sldLayoutId id="2147483722" r:id="rId13"/>
    <p:sldLayoutId id="2147483689" r:id="rId14"/>
    <p:sldLayoutId id="2147483690" r:id="rId15"/>
    <p:sldLayoutId id="2147483691" r:id="rId16"/>
    <p:sldLayoutId id="2147483692" r:id="rId17"/>
    <p:sldLayoutId id="2147483693" r:id="rId18"/>
    <p:sldLayoutId id="2147483694" r:id="rId19"/>
  </p:sldLayoutIdLst>
  <p:hf hdr="0"/>
  <p:txStyles>
    <p:titleStyle>
      <a:lvl1pPr algn="l" defTabSz="914400" rtl="0" eaLnBrk="1" latinLnBrk="0" hangingPunct="1">
        <a:lnSpc>
          <a:spcPct val="80000"/>
        </a:lnSpc>
        <a:spcBef>
          <a:spcPct val="0"/>
        </a:spcBef>
        <a:buNone/>
        <a:defRPr sz="3000" b="0" kern="1200" cap="all" baseline="0">
          <a:solidFill>
            <a:schemeClr val="tx2"/>
          </a:solidFill>
          <a:latin typeface="Franklin Gothic Heavy" panose="020B0903020102020204" pitchFamily="34" charset="0"/>
          <a:ea typeface="+mj-ea"/>
          <a:cs typeface="+mj-cs"/>
        </a:defRPr>
      </a:lvl1pPr>
    </p:titleStyle>
    <p:bodyStyle>
      <a:lvl1pPr marL="0" indent="0" algn="l" defTabSz="914400" rtl="0" eaLnBrk="1" latinLnBrk="0" hangingPunct="1">
        <a:lnSpc>
          <a:spcPct val="100000"/>
        </a:lnSpc>
        <a:spcBef>
          <a:spcPts val="600"/>
        </a:spcBef>
        <a:spcAft>
          <a:spcPts val="0"/>
        </a:spcAft>
        <a:buFontTx/>
        <a:buNone/>
        <a:defRPr sz="1800" kern="1200" spc="-20" baseline="0">
          <a:solidFill>
            <a:schemeClr val="tx1"/>
          </a:solidFill>
          <a:latin typeface="Avenir Next LT Pro" panose="020B0504020202020204" pitchFamily="34" charset="0"/>
          <a:ea typeface="+mn-ea"/>
          <a:cs typeface="+mn-cs"/>
        </a:defRPr>
      </a:lvl1pPr>
      <a:lvl2pPr marL="126000" indent="-126000" algn="l" defTabSz="914400" rtl="0" eaLnBrk="1" latinLnBrk="0" hangingPunct="1">
        <a:lnSpc>
          <a:spcPct val="100000"/>
        </a:lnSpc>
        <a:spcBef>
          <a:spcPts val="600"/>
        </a:spcBef>
        <a:spcAft>
          <a:spcPts val="0"/>
        </a:spcAft>
        <a:buFont typeface="Arial" panose="020B0604020202020204" pitchFamily="34" charset="0"/>
        <a:buChar char="•"/>
        <a:defRPr sz="1800" kern="1200" spc="-20" baseline="0">
          <a:solidFill>
            <a:schemeClr val="tx1"/>
          </a:solidFill>
          <a:latin typeface="Avenir Next LT Pro" panose="020B0504020202020204" pitchFamily="34" charset="0"/>
          <a:ea typeface="+mn-ea"/>
          <a:cs typeface="+mn-cs"/>
        </a:defRPr>
      </a:lvl2pPr>
      <a:lvl3pPr marL="252000" indent="-126000" algn="l" defTabSz="914400" rtl="0" eaLnBrk="1" latinLnBrk="0" hangingPunct="1">
        <a:lnSpc>
          <a:spcPct val="100000"/>
        </a:lnSpc>
        <a:spcBef>
          <a:spcPts val="300"/>
        </a:spcBef>
        <a:spcAft>
          <a:spcPts val="0"/>
        </a:spcAft>
        <a:buFont typeface="NeuzeitGro" pitchFamily="2" charset="0"/>
        <a:buChar char="–"/>
        <a:defRPr sz="1600" kern="1200" spc="-20" baseline="0">
          <a:solidFill>
            <a:schemeClr val="tx1"/>
          </a:solidFill>
          <a:latin typeface="Avenir Next LT Pro" panose="020B0504020202020204" pitchFamily="34" charset="0"/>
          <a:ea typeface="+mn-ea"/>
          <a:cs typeface="+mn-cs"/>
        </a:defRPr>
      </a:lvl3pPr>
      <a:lvl4pPr marL="0" indent="0" algn="l" defTabSz="914400" rtl="0" eaLnBrk="1" latinLnBrk="0" hangingPunct="1">
        <a:lnSpc>
          <a:spcPct val="100000"/>
        </a:lnSpc>
        <a:spcBef>
          <a:spcPts val="500"/>
        </a:spcBef>
        <a:spcAft>
          <a:spcPts val="0"/>
        </a:spcAft>
        <a:buFontTx/>
        <a:buNone/>
        <a:defRPr sz="1600" kern="1200" spc="-20" baseline="0">
          <a:solidFill>
            <a:schemeClr val="tx1"/>
          </a:solidFill>
          <a:latin typeface="Avenir Next LT Pro" panose="020B0504020202020204" pitchFamily="34" charset="0"/>
          <a:ea typeface="+mn-ea"/>
          <a:cs typeface="+mn-cs"/>
        </a:defRPr>
      </a:lvl4pPr>
      <a:lvl5pPr marL="126000" marR="0" indent="-1260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kern="1200" spc="-20" baseline="0">
          <a:solidFill>
            <a:schemeClr val="tx1"/>
          </a:solidFill>
          <a:latin typeface="Avenir Next LT Pro" panose="020B0504020202020204" pitchFamily="34" charset="0"/>
          <a:ea typeface="+mn-ea"/>
          <a:cs typeface="+mn-cs"/>
        </a:defRPr>
      </a:lvl5pPr>
      <a:lvl6pPr marL="252000" marR="0" indent="-126000" algn="l" defTabSz="914400" rtl="0" eaLnBrk="1" fontAlgn="auto" latinLnBrk="0" hangingPunct="1">
        <a:lnSpc>
          <a:spcPct val="100000"/>
        </a:lnSpc>
        <a:spcBef>
          <a:spcPts val="200"/>
        </a:spcBef>
        <a:spcAft>
          <a:spcPts val="0"/>
        </a:spcAft>
        <a:buClrTx/>
        <a:buSzTx/>
        <a:buFont typeface="NeuzeitGro" pitchFamily="2" charset="0"/>
        <a:buChar char="–"/>
        <a:tabLst/>
        <a:defRPr sz="1400" kern="1200" spc="-20" baseline="0">
          <a:solidFill>
            <a:schemeClr val="tx1"/>
          </a:solidFill>
          <a:latin typeface="Avenir Next LT Pro" panose="020B0504020202020204" pitchFamily="34" charset="0"/>
          <a:ea typeface="+mn-ea"/>
          <a:cs typeface="+mn-cs"/>
        </a:defRPr>
      </a:lvl6pPr>
      <a:lvl7pPr marL="0" indent="0" algn="l" defTabSz="914400" rtl="0" eaLnBrk="1" latinLnBrk="0" hangingPunct="1">
        <a:lnSpc>
          <a:spcPct val="100000"/>
        </a:lnSpc>
        <a:spcBef>
          <a:spcPts val="400"/>
        </a:spcBef>
        <a:spcAft>
          <a:spcPts val="0"/>
        </a:spcAft>
        <a:buFontTx/>
        <a:buNone/>
        <a:defRPr sz="1400" kern="1200" spc="-20" baseline="0">
          <a:solidFill>
            <a:schemeClr val="tx1"/>
          </a:solidFill>
          <a:latin typeface="Avenir Next LT Pro" panose="020B0504020202020204" pitchFamily="34" charset="0"/>
          <a:ea typeface="+mn-ea"/>
          <a:cs typeface="+mn-cs"/>
        </a:defRPr>
      </a:lvl7pPr>
      <a:lvl8pPr marL="126000" marR="0" indent="-126000" algn="l" defTabSz="914400" rtl="0" eaLnBrk="1" fontAlgn="auto" latinLnBrk="0" hangingPunct="1">
        <a:lnSpc>
          <a:spcPct val="100000"/>
        </a:lnSpc>
        <a:spcBef>
          <a:spcPts val="400"/>
        </a:spcBef>
        <a:spcAft>
          <a:spcPts val="0"/>
        </a:spcAft>
        <a:buClrTx/>
        <a:buSzTx/>
        <a:buFont typeface="Arial" panose="020B0604020202020204" pitchFamily="34" charset="0"/>
        <a:buChar char="•"/>
        <a:tabLst/>
        <a:defRPr sz="1400" kern="1200" spc="-20" baseline="0">
          <a:solidFill>
            <a:schemeClr val="tx1"/>
          </a:solidFill>
          <a:latin typeface="Avenir Next LT Pro" panose="020B0504020202020204" pitchFamily="34" charset="0"/>
          <a:ea typeface="+mn-ea"/>
          <a:cs typeface="+mn-cs"/>
        </a:defRPr>
      </a:lvl8pPr>
      <a:lvl9pPr marL="0" marR="0" indent="0" algn="l" defTabSz="914400" rtl="0" eaLnBrk="1" fontAlgn="auto" latinLnBrk="0" hangingPunct="1">
        <a:lnSpc>
          <a:spcPct val="100000"/>
        </a:lnSpc>
        <a:spcBef>
          <a:spcPts val="200"/>
        </a:spcBef>
        <a:spcAft>
          <a:spcPts val="0"/>
        </a:spcAft>
        <a:buClrTx/>
        <a:buSzTx/>
        <a:buFont typeface="Arial" panose="020B0604020202020204" pitchFamily="34" charset="0"/>
        <a:buNone/>
        <a:tabLst/>
        <a:defRPr sz="1200" kern="1200" spc="-20" baseline="0">
          <a:solidFill>
            <a:schemeClr val="tx1"/>
          </a:solidFill>
          <a:latin typeface="Avenir Next LT Pro" panose="020B0504020202020204" pitchFamily="34" charset="0"/>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341" userDrawn="1">
          <p15:clr>
            <a:srgbClr val="F26B43"/>
          </p15:clr>
        </p15:guide>
        <p15:guide id="3" pos="7338" userDrawn="1">
          <p15:clr>
            <a:srgbClr val="F26B43"/>
          </p15:clr>
        </p15:guide>
        <p15:guide id="4" orient="horz" pos="2160" userDrawn="1">
          <p15:clr>
            <a:srgbClr val="F26B43"/>
          </p15:clr>
        </p15:guide>
        <p15:guide id="5" orient="horz" pos="341" userDrawn="1">
          <p15:clr>
            <a:srgbClr val="F26B43"/>
          </p15:clr>
        </p15:guide>
        <p15:guide id="6" orient="horz" pos="4170" userDrawn="1">
          <p15:clr>
            <a:srgbClr val="F26B43"/>
          </p15:clr>
        </p15:guide>
        <p15:guide id="7" orient="horz" pos="794" userDrawn="1">
          <p15:clr>
            <a:srgbClr val="F26B43"/>
          </p15:clr>
        </p15:guide>
        <p15:guide id="8" orient="horz"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a:extLst>
              <a:ext uri="{FF2B5EF4-FFF2-40B4-BE49-F238E27FC236}">
                <a16:creationId xmlns:a16="http://schemas.microsoft.com/office/drawing/2014/main" id="{85CA6115-4F8C-421A-BC87-F4F34C8B44FE}"/>
              </a:ext>
            </a:extLst>
          </p:cNvPr>
          <p:cNvSpPr>
            <a:spLocks noGrp="1"/>
          </p:cNvSpPr>
          <p:nvPr>
            <p:ph type="pic" sz="quarter" idx="14"/>
          </p:nvPr>
        </p:nvSpPr>
        <p:spPr/>
      </p:sp>
      <p:sp>
        <p:nvSpPr>
          <p:cNvPr id="3" name="Platshållare för text 2">
            <a:extLst>
              <a:ext uri="{FF2B5EF4-FFF2-40B4-BE49-F238E27FC236}">
                <a16:creationId xmlns:a16="http://schemas.microsoft.com/office/drawing/2014/main" id="{A0B27D7B-4814-4814-ABBD-CD7A8CD3536B}"/>
              </a:ext>
            </a:extLst>
          </p:cNvPr>
          <p:cNvSpPr>
            <a:spLocks noGrp="1"/>
          </p:cNvSpPr>
          <p:nvPr>
            <p:ph type="body" sz="quarter" idx="13"/>
          </p:nvPr>
        </p:nvSpPr>
        <p:spPr/>
        <p:txBody>
          <a:bodyPr/>
          <a:lstStyle/>
          <a:p>
            <a:r>
              <a:rPr lang="sv-SE" dirty="0"/>
              <a:t>Övningsuppgift</a:t>
            </a:r>
          </a:p>
        </p:txBody>
      </p:sp>
      <p:sp>
        <p:nvSpPr>
          <p:cNvPr id="4" name="Platshållare för bild 3">
            <a:extLst>
              <a:ext uri="{FF2B5EF4-FFF2-40B4-BE49-F238E27FC236}">
                <a16:creationId xmlns:a16="http://schemas.microsoft.com/office/drawing/2014/main" id="{2DCFC716-4E5E-47C5-B7DE-3CE4054E684D}"/>
              </a:ext>
            </a:extLst>
          </p:cNvPr>
          <p:cNvSpPr>
            <a:spLocks noGrp="1"/>
          </p:cNvSpPr>
          <p:nvPr>
            <p:ph type="pic" sz="quarter" idx="16"/>
          </p:nvPr>
        </p:nvSpPr>
        <p:spPr/>
      </p:sp>
      <p:sp>
        <p:nvSpPr>
          <p:cNvPr id="5" name="Platshållare för tabell 4">
            <a:extLst>
              <a:ext uri="{FF2B5EF4-FFF2-40B4-BE49-F238E27FC236}">
                <a16:creationId xmlns:a16="http://schemas.microsoft.com/office/drawing/2014/main" id="{51A256D5-7988-49E0-B25B-47705C1E66AC}"/>
              </a:ext>
            </a:extLst>
          </p:cNvPr>
          <p:cNvSpPr>
            <a:spLocks noGrp="1"/>
          </p:cNvSpPr>
          <p:nvPr>
            <p:ph type="tbl" sz="quarter" idx="15"/>
          </p:nvPr>
        </p:nvSpPr>
        <p:spPr/>
      </p:sp>
      <p:sp>
        <p:nvSpPr>
          <p:cNvPr id="6" name="Platshållare för text 5">
            <a:extLst>
              <a:ext uri="{FF2B5EF4-FFF2-40B4-BE49-F238E27FC236}">
                <a16:creationId xmlns:a16="http://schemas.microsoft.com/office/drawing/2014/main" id="{37445FF4-A209-4F5B-BBF4-597F42C1B0E4}"/>
              </a:ext>
            </a:extLst>
          </p:cNvPr>
          <p:cNvSpPr>
            <a:spLocks noGrp="1"/>
          </p:cNvSpPr>
          <p:nvPr>
            <p:ph type="body" sz="quarter" idx="17"/>
          </p:nvPr>
        </p:nvSpPr>
        <p:spPr/>
        <p:txBody>
          <a:bodyPr/>
          <a:lstStyle/>
          <a:p>
            <a:r>
              <a:rPr lang="sv-SE" dirty="0"/>
              <a:t>Fördjupning </a:t>
            </a:r>
          </a:p>
          <a:p>
            <a:r>
              <a:rPr lang="sv-SE" dirty="0"/>
              <a:t>– komplexa frågor och etiska dilemman</a:t>
            </a:r>
          </a:p>
        </p:txBody>
      </p:sp>
    </p:spTree>
    <p:extLst>
      <p:ext uri="{BB962C8B-B14F-4D97-AF65-F5344CB8AC3E}">
        <p14:creationId xmlns:p14="http://schemas.microsoft.com/office/powerpoint/2010/main" val="3347773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51D3F5-99C5-4518-A4FB-324E209B1170}"/>
              </a:ext>
            </a:extLst>
          </p:cNvPr>
          <p:cNvSpPr>
            <a:spLocks noGrp="1"/>
          </p:cNvSpPr>
          <p:nvPr>
            <p:ph type="title"/>
          </p:nvPr>
        </p:nvSpPr>
        <p:spPr>
          <a:xfrm>
            <a:off x="3610154" y="588586"/>
            <a:ext cx="4971691" cy="521398"/>
          </a:xfrm>
        </p:spPr>
        <p:txBody>
          <a:bodyPr/>
          <a:lstStyle/>
          <a:p>
            <a:r>
              <a:rPr lang="sv-SE" dirty="0">
                <a:solidFill>
                  <a:schemeClr val="accent1"/>
                </a:solidFill>
              </a:rPr>
              <a:t>Övningsuppgift: Linjen</a:t>
            </a:r>
          </a:p>
        </p:txBody>
      </p:sp>
      <p:sp>
        <p:nvSpPr>
          <p:cNvPr id="3" name="Platshållare för datum 2">
            <a:extLst>
              <a:ext uri="{FF2B5EF4-FFF2-40B4-BE49-F238E27FC236}">
                <a16:creationId xmlns:a16="http://schemas.microsoft.com/office/drawing/2014/main" id="{54BD123A-C122-4342-848D-8D81824930BB}"/>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62C5EB-0051-41AB-88A4-0AFA39156551}" type="datetime4">
              <a:rPr kumimoji="0" lang="sv-SE" sz="800" b="0" i="0" u="none" strike="noStrike" kern="1200" cap="none" spc="-10" normalizeH="0" baseline="0" noProof="0" smtClean="0">
                <a:ln>
                  <a:noFill/>
                </a:ln>
                <a:solidFill>
                  <a:srgbClr val="000000"/>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 september 2021</a:t>
            </a:fld>
            <a:endParaRPr kumimoji="0" lang="sv-SE" sz="800" b="0" i="0" u="none" strike="noStrike" kern="1200" cap="none" spc="-10" normalizeH="0" baseline="0" noProof="0">
              <a:ln>
                <a:noFill/>
              </a:ln>
              <a:solidFill>
                <a:srgbClr val="000000"/>
              </a:solidFill>
              <a:effectLst/>
              <a:uLnTx/>
              <a:uFillTx/>
              <a:latin typeface="Avenir Next LT Pro"/>
              <a:ea typeface="+mn-ea"/>
              <a:cs typeface="+mn-cs"/>
            </a:endParaRPr>
          </a:p>
        </p:txBody>
      </p:sp>
      <p:sp>
        <p:nvSpPr>
          <p:cNvPr id="4" name="Platshållare för sidfot 3">
            <a:extLst>
              <a:ext uri="{FF2B5EF4-FFF2-40B4-BE49-F238E27FC236}">
                <a16:creationId xmlns:a16="http://schemas.microsoft.com/office/drawing/2014/main" id="{984F7172-8E80-43F2-962F-729D5A44CA8C}"/>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800" b="0" i="0" u="none" strike="noStrike" kern="1200" cap="none" spc="-10" normalizeH="0" baseline="0" noProof="0" dirty="0">
                <a:ln>
                  <a:noFill/>
                </a:ln>
                <a:solidFill>
                  <a:srgbClr val="000000"/>
                </a:solidFill>
                <a:effectLst/>
                <a:uLnTx/>
                <a:uFillTx/>
                <a:latin typeface="Avenir Next LT Pro"/>
                <a:ea typeface="+mn-ea"/>
                <a:cs typeface="+mn-cs"/>
              </a:rPr>
              <a:t>www.pratamedbarn.nu</a:t>
            </a:r>
          </a:p>
        </p:txBody>
      </p:sp>
      <p:sp>
        <p:nvSpPr>
          <p:cNvPr id="5" name="Platshållare för bildnummer 4">
            <a:extLst>
              <a:ext uri="{FF2B5EF4-FFF2-40B4-BE49-F238E27FC236}">
                <a16:creationId xmlns:a16="http://schemas.microsoft.com/office/drawing/2014/main" id="{D4CBE939-33B1-4DE8-B7AE-B6DBA69EF27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0CB1B6-736A-4C70-AAFF-F6F2A96F43A4}" type="slidenum">
              <a:rPr kumimoji="0" lang="sv-SE" sz="800" b="0" i="0" u="none" strike="noStrike" kern="1200" cap="none" spc="-10" normalizeH="0" baseline="0" noProof="0" smtClean="0">
                <a:ln>
                  <a:noFill/>
                </a:ln>
                <a:solidFill>
                  <a:srgbClr val="000000"/>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v-SE" sz="800" b="0" i="0" u="none" strike="noStrike" kern="1200" cap="none" spc="-10" normalizeH="0" baseline="0" noProof="0">
              <a:ln>
                <a:noFill/>
              </a:ln>
              <a:solidFill>
                <a:srgbClr val="000000"/>
              </a:solidFill>
              <a:effectLst/>
              <a:uLnTx/>
              <a:uFillTx/>
              <a:latin typeface="Avenir Next LT Pro"/>
              <a:ea typeface="+mn-ea"/>
              <a:cs typeface="+mn-cs"/>
            </a:endParaRPr>
          </a:p>
        </p:txBody>
      </p:sp>
      <p:sp>
        <p:nvSpPr>
          <p:cNvPr id="6" name="Platshållare för bild 5">
            <a:extLst>
              <a:ext uri="{FF2B5EF4-FFF2-40B4-BE49-F238E27FC236}">
                <a16:creationId xmlns:a16="http://schemas.microsoft.com/office/drawing/2014/main" id="{471A3BB7-7150-419C-9F7B-A868D750E622}"/>
              </a:ext>
            </a:extLst>
          </p:cNvPr>
          <p:cNvSpPr>
            <a:spLocks noGrp="1"/>
          </p:cNvSpPr>
          <p:nvPr>
            <p:ph type="pic" sz="quarter" idx="24"/>
          </p:nvPr>
        </p:nvSpPr>
        <p:spPr>
          <a:xfrm>
            <a:off x="2211501" y="1320384"/>
            <a:ext cx="8036691" cy="4685421"/>
          </a:xfrm>
          <a:solidFill>
            <a:srgbClr val="F4ECF9"/>
          </a:solidFill>
        </p:spPr>
      </p:sp>
      <p:sp>
        <p:nvSpPr>
          <p:cNvPr id="7" name="Platshållare för text 6">
            <a:extLst>
              <a:ext uri="{FF2B5EF4-FFF2-40B4-BE49-F238E27FC236}">
                <a16:creationId xmlns:a16="http://schemas.microsoft.com/office/drawing/2014/main" id="{D819941E-39FD-4B11-939A-1A83E38540D6}"/>
              </a:ext>
            </a:extLst>
          </p:cNvPr>
          <p:cNvSpPr>
            <a:spLocks noGrp="1"/>
          </p:cNvSpPr>
          <p:nvPr>
            <p:ph type="body" sz="quarter" idx="20"/>
          </p:nvPr>
        </p:nvSpPr>
        <p:spPr>
          <a:xfrm>
            <a:off x="2674586" y="1653175"/>
            <a:ext cx="7050339" cy="4142230"/>
          </a:xfrm>
        </p:spPr>
        <p:txBody>
          <a:bodyPr>
            <a:normAutofit lnSpcReduction="10000"/>
          </a:bodyPr>
          <a:lstStyle/>
          <a:p>
            <a:pPr>
              <a:lnSpc>
                <a:spcPct val="100000"/>
              </a:lnSpc>
            </a:pPr>
            <a:r>
              <a:rPr lang="sv-SE" sz="2600" b="0" dirty="0">
                <a:latin typeface="Franklin Gothic Medium" panose="020B0603020102020204" pitchFamily="34" charset="0"/>
              </a:rPr>
              <a:t>Syftet med övningen är att deltagarna ska kunna ta ställning och få syn på sina egna tankar och åsikter. </a:t>
            </a:r>
            <a:br>
              <a:rPr lang="sv-SE" sz="2600" b="0" dirty="0">
                <a:latin typeface="Franklin Gothic Medium" panose="020B0603020102020204" pitchFamily="34" charset="0"/>
              </a:rPr>
            </a:br>
            <a:br>
              <a:rPr lang="sv-SE" sz="2600" b="0" dirty="0">
                <a:latin typeface="Franklin Gothic Medium" panose="020B0603020102020204" pitchFamily="34" charset="0"/>
              </a:rPr>
            </a:br>
            <a:r>
              <a:rPr lang="sv-SE" sz="2600" b="0" dirty="0">
                <a:latin typeface="Franklin Gothic Medium" panose="020B0603020102020204" pitchFamily="34" charset="0"/>
              </a:rPr>
              <a:t>Kanske skiljer det sig inom gruppen hur man ser på en viss fråga och då kan det vara grund för fortsatt diskussion. </a:t>
            </a:r>
            <a:br>
              <a:rPr lang="sv-SE" sz="2600" b="0" dirty="0">
                <a:latin typeface="Franklin Gothic Medium" panose="020B0603020102020204" pitchFamily="34" charset="0"/>
              </a:rPr>
            </a:br>
            <a:br>
              <a:rPr lang="sv-SE" sz="2600" b="0" dirty="0">
                <a:latin typeface="Franklin Gothic Medium" panose="020B0603020102020204" pitchFamily="34" charset="0"/>
              </a:rPr>
            </a:br>
            <a:r>
              <a:rPr lang="sv-SE" sz="2600" b="0" dirty="0">
                <a:latin typeface="Franklin Gothic Medium" panose="020B0603020102020204" pitchFamily="34" charset="0"/>
              </a:rPr>
              <a:t>Det finns inget rätt eller fel svar och övningen visar att det kan finnas olika perspektiv och sätt att resonera i ett visst påstående. </a:t>
            </a:r>
          </a:p>
          <a:p>
            <a:pPr>
              <a:lnSpc>
                <a:spcPct val="100000"/>
              </a:lnSpc>
            </a:pPr>
            <a:endParaRPr lang="sv-SE" sz="2400" b="0" dirty="0">
              <a:latin typeface="Franklin Gothic Medium" panose="020B0603020102020204" pitchFamily="34" charset="0"/>
            </a:endParaRPr>
          </a:p>
          <a:p>
            <a:pPr>
              <a:lnSpc>
                <a:spcPct val="100000"/>
              </a:lnSpc>
            </a:pPr>
            <a:endParaRPr lang="sv-SE" sz="2400" b="0" dirty="0">
              <a:latin typeface="Franklin Gothic Medium" panose="020B0603020102020204" pitchFamily="34" charset="0"/>
            </a:endParaRPr>
          </a:p>
          <a:p>
            <a:pPr>
              <a:lnSpc>
                <a:spcPct val="100000"/>
              </a:lnSpc>
            </a:pPr>
            <a:endParaRPr lang="sv-SE" sz="2400" b="0" dirty="0">
              <a:latin typeface="Franklin Gothic Medium" panose="020B0603020102020204" pitchFamily="34" charset="0"/>
            </a:endParaRPr>
          </a:p>
          <a:p>
            <a:pPr>
              <a:lnSpc>
                <a:spcPct val="100000"/>
              </a:lnSpc>
            </a:pPr>
            <a:endParaRPr lang="sv-SE" sz="2400" b="0" dirty="0">
              <a:latin typeface="Franklin Gothic Medium" panose="020B0603020102020204" pitchFamily="34" charset="0"/>
            </a:endParaRPr>
          </a:p>
          <a:p>
            <a:pPr>
              <a:lnSpc>
                <a:spcPct val="100000"/>
              </a:lnSpc>
            </a:pPr>
            <a:endParaRPr lang="sv-SE" sz="2400" b="0" dirty="0">
              <a:latin typeface="Franklin Gothic Medium" panose="020B0603020102020204" pitchFamily="34" charset="0"/>
            </a:endParaRPr>
          </a:p>
        </p:txBody>
      </p:sp>
    </p:spTree>
    <p:extLst>
      <p:ext uri="{BB962C8B-B14F-4D97-AF65-F5344CB8AC3E}">
        <p14:creationId xmlns:p14="http://schemas.microsoft.com/office/powerpoint/2010/main" val="3490067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54BD123A-C122-4342-848D-8D81824930BB}"/>
              </a:ext>
            </a:extLst>
          </p:cNvPr>
          <p:cNvSpPr>
            <a:spLocks noGrp="1"/>
          </p:cNvSpPr>
          <p:nvPr>
            <p:ph type="dt" sz="half" idx="10"/>
          </p:nvPr>
        </p:nvSpPr>
        <p:spPr/>
        <p:txBody>
          <a:bodyPr/>
          <a:lstStyle/>
          <a:p>
            <a:fld id="{2B62C5EB-0051-41AB-88A4-0AFA39156551}"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984F7172-8E80-43F2-962F-729D5A44CA8C}"/>
              </a:ext>
            </a:extLst>
          </p:cNvPr>
          <p:cNvSpPr>
            <a:spLocks noGrp="1"/>
          </p:cNvSpPr>
          <p:nvPr>
            <p:ph type="ftr" sz="quarter" idx="11"/>
          </p:nvPr>
        </p:nvSpPr>
        <p:spPr/>
        <p:txBody>
          <a:bodyPr/>
          <a:lstStyle/>
          <a:p>
            <a:r>
              <a:rPr lang="sv-SE" dirty="0"/>
              <a:t>www.pratamedbarn.nu</a:t>
            </a:r>
          </a:p>
        </p:txBody>
      </p:sp>
      <p:sp>
        <p:nvSpPr>
          <p:cNvPr id="5" name="Platshållare för bildnummer 4">
            <a:extLst>
              <a:ext uri="{FF2B5EF4-FFF2-40B4-BE49-F238E27FC236}">
                <a16:creationId xmlns:a16="http://schemas.microsoft.com/office/drawing/2014/main" id="{D4CBE939-33B1-4DE8-B7AE-B6DBA69EF278}"/>
              </a:ext>
            </a:extLst>
          </p:cNvPr>
          <p:cNvSpPr>
            <a:spLocks noGrp="1"/>
          </p:cNvSpPr>
          <p:nvPr>
            <p:ph type="sldNum" sz="quarter" idx="12"/>
          </p:nvPr>
        </p:nvSpPr>
        <p:spPr/>
        <p:txBody>
          <a:bodyPr/>
          <a:lstStyle/>
          <a:p>
            <a:pPr algn="r"/>
            <a:fld id="{250CB1B6-736A-4C70-AAFF-F6F2A96F43A4}" type="slidenum">
              <a:rPr lang="sv-SE" noProof="0" smtClean="0"/>
              <a:pPr algn="r"/>
              <a:t>3</a:t>
            </a:fld>
            <a:endParaRPr lang="sv-SE" noProof="0"/>
          </a:p>
        </p:txBody>
      </p:sp>
      <p:sp>
        <p:nvSpPr>
          <p:cNvPr id="6" name="Platshållare för bild 5">
            <a:extLst>
              <a:ext uri="{FF2B5EF4-FFF2-40B4-BE49-F238E27FC236}">
                <a16:creationId xmlns:a16="http://schemas.microsoft.com/office/drawing/2014/main" id="{471A3BB7-7150-419C-9F7B-A868D750E622}"/>
              </a:ext>
            </a:extLst>
          </p:cNvPr>
          <p:cNvSpPr>
            <a:spLocks noGrp="1"/>
          </p:cNvSpPr>
          <p:nvPr>
            <p:ph type="pic" sz="quarter" idx="24"/>
          </p:nvPr>
        </p:nvSpPr>
        <p:spPr>
          <a:xfrm>
            <a:off x="2172909" y="979848"/>
            <a:ext cx="8036691" cy="4685421"/>
          </a:xfrm>
          <a:solidFill>
            <a:srgbClr val="E8D9F3">
              <a:alpha val="50000"/>
            </a:srgbClr>
          </a:solidFill>
        </p:spPr>
      </p:sp>
      <p:sp>
        <p:nvSpPr>
          <p:cNvPr id="7" name="Platshållare för text 6">
            <a:extLst>
              <a:ext uri="{FF2B5EF4-FFF2-40B4-BE49-F238E27FC236}">
                <a16:creationId xmlns:a16="http://schemas.microsoft.com/office/drawing/2014/main" id="{D819941E-39FD-4B11-939A-1A83E38540D6}"/>
              </a:ext>
            </a:extLst>
          </p:cNvPr>
          <p:cNvSpPr>
            <a:spLocks noGrp="1"/>
          </p:cNvSpPr>
          <p:nvPr>
            <p:ph type="body" sz="quarter" idx="20"/>
          </p:nvPr>
        </p:nvSpPr>
        <p:spPr>
          <a:xfrm>
            <a:off x="2666084" y="1357885"/>
            <a:ext cx="7050339" cy="4142230"/>
          </a:xfrm>
        </p:spPr>
        <p:txBody>
          <a:bodyPr>
            <a:normAutofit/>
          </a:bodyPr>
          <a:lstStyle/>
          <a:p>
            <a:pPr>
              <a:lnSpc>
                <a:spcPct val="100000"/>
              </a:lnSpc>
            </a:pPr>
            <a:r>
              <a:rPr lang="sv-SE" sz="2600" b="0" dirty="0">
                <a:latin typeface="Franklin Gothic Medium" panose="020B0603020102020204" pitchFamily="34" charset="0"/>
              </a:rPr>
              <a:t>Längs en föreställd linje ställs ni inför två alternativ. Deltagarna får positionera sig var som helst längst linjen. Om alternativen till exempel är äpple är gott eller äpple är äckligt kan man ställa sig i mitten om man tycker sådär bra om äpplen.</a:t>
            </a:r>
            <a:br>
              <a:rPr lang="sv-SE" sz="2600" b="0" dirty="0">
                <a:latin typeface="Franklin Gothic Medium" panose="020B0603020102020204" pitchFamily="34" charset="0"/>
              </a:rPr>
            </a:br>
            <a:br>
              <a:rPr lang="sv-SE" sz="2600" b="0" dirty="0">
                <a:latin typeface="Franklin Gothic Medium" panose="020B0603020102020204" pitchFamily="34" charset="0"/>
              </a:rPr>
            </a:br>
            <a:r>
              <a:rPr lang="sv-SE" sz="2600" b="0" dirty="0">
                <a:latin typeface="Franklin Gothic Medium" panose="020B0603020102020204" pitchFamily="34" charset="0"/>
              </a:rPr>
              <a:t>Efter varje ställningstagande kan de som vill berätta hur de resonerar. Samtalsledaren kan också ställa direkta frågor till deltagarna. </a:t>
            </a:r>
            <a:br>
              <a:rPr lang="sv-SE" sz="2600" b="0" dirty="0">
                <a:latin typeface="Franklin Gothic Medium" panose="020B0603020102020204" pitchFamily="34" charset="0"/>
              </a:rPr>
            </a:br>
            <a:r>
              <a:rPr lang="sv-SE" sz="2600" b="0" dirty="0">
                <a:latin typeface="Franklin Gothic Medium" panose="020B0603020102020204" pitchFamily="34" charset="0"/>
              </a:rPr>
              <a:t>Varför står du där?</a:t>
            </a:r>
          </a:p>
          <a:p>
            <a:pPr>
              <a:lnSpc>
                <a:spcPct val="100000"/>
              </a:lnSpc>
            </a:pPr>
            <a:endParaRPr lang="sv-SE" sz="2400" b="0" dirty="0">
              <a:latin typeface="Franklin Gothic Medium" panose="020B0603020102020204" pitchFamily="34" charset="0"/>
            </a:endParaRPr>
          </a:p>
        </p:txBody>
      </p:sp>
    </p:spTree>
    <p:extLst>
      <p:ext uri="{BB962C8B-B14F-4D97-AF65-F5344CB8AC3E}">
        <p14:creationId xmlns:p14="http://schemas.microsoft.com/office/powerpoint/2010/main" val="295134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54BD123A-C122-4342-848D-8D81824930BB}"/>
              </a:ext>
            </a:extLst>
          </p:cNvPr>
          <p:cNvSpPr>
            <a:spLocks noGrp="1"/>
          </p:cNvSpPr>
          <p:nvPr>
            <p:ph type="dt" sz="half" idx="10"/>
          </p:nvPr>
        </p:nvSpPr>
        <p:spPr/>
        <p:txBody>
          <a:bodyPr/>
          <a:lstStyle/>
          <a:p>
            <a:fld id="{2B62C5EB-0051-41AB-88A4-0AFA39156551}"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984F7172-8E80-43F2-962F-729D5A44CA8C}"/>
              </a:ext>
            </a:extLst>
          </p:cNvPr>
          <p:cNvSpPr>
            <a:spLocks noGrp="1"/>
          </p:cNvSpPr>
          <p:nvPr>
            <p:ph type="ftr" sz="quarter" idx="11"/>
          </p:nvPr>
        </p:nvSpPr>
        <p:spPr/>
        <p:txBody>
          <a:bodyPr/>
          <a:lstStyle/>
          <a:p>
            <a:r>
              <a:rPr lang="sv-SE" dirty="0"/>
              <a:t>www.pratamedbarn.nu</a:t>
            </a:r>
          </a:p>
        </p:txBody>
      </p:sp>
      <p:sp>
        <p:nvSpPr>
          <p:cNvPr id="5" name="Platshållare för bildnummer 4">
            <a:extLst>
              <a:ext uri="{FF2B5EF4-FFF2-40B4-BE49-F238E27FC236}">
                <a16:creationId xmlns:a16="http://schemas.microsoft.com/office/drawing/2014/main" id="{D4CBE939-33B1-4DE8-B7AE-B6DBA69EF278}"/>
              </a:ext>
            </a:extLst>
          </p:cNvPr>
          <p:cNvSpPr>
            <a:spLocks noGrp="1"/>
          </p:cNvSpPr>
          <p:nvPr>
            <p:ph type="sldNum" sz="quarter" idx="12"/>
          </p:nvPr>
        </p:nvSpPr>
        <p:spPr/>
        <p:txBody>
          <a:bodyPr/>
          <a:lstStyle/>
          <a:p>
            <a:pPr algn="r"/>
            <a:fld id="{250CB1B6-736A-4C70-AAFF-F6F2A96F43A4}" type="slidenum">
              <a:rPr lang="sv-SE" noProof="0" smtClean="0"/>
              <a:pPr algn="r"/>
              <a:t>4</a:t>
            </a:fld>
            <a:endParaRPr lang="sv-SE" noProof="0"/>
          </a:p>
        </p:txBody>
      </p:sp>
      <p:sp>
        <p:nvSpPr>
          <p:cNvPr id="6" name="Platshållare för bild 5">
            <a:extLst>
              <a:ext uri="{FF2B5EF4-FFF2-40B4-BE49-F238E27FC236}">
                <a16:creationId xmlns:a16="http://schemas.microsoft.com/office/drawing/2014/main" id="{471A3BB7-7150-419C-9F7B-A868D750E622}"/>
              </a:ext>
            </a:extLst>
          </p:cNvPr>
          <p:cNvSpPr>
            <a:spLocks noGrp="1"/>
          </p:cNvSpPr>
          <p:nvPr>
            <p:ph type="pic" sz="quarter" idx="24"/>
          </p:nvPr>
        </p:nvSpPr>
        <p:spPr>
          <a:xfrm>
            <a:off x="2172909" y="979848"/>
            <a:ext cx="8036691" cy="4685421"/>
          </a:xfrm>
          <a:solidFill>
            <a:srgbClr val="ECDEF6">
              <a:alpha val="50000"/>
            </a:srgbClr>
          </a:solidFill>
        </p:spPr>
      </p:sp>
      <p:sp>
        <p:nvSpPr>
          <p:cNvPr id="7" name="Platshållare för text 6">
            <a:extLst>
              <a:ext uri="{FF2B5EF4-FFF2-40B4-BE49-F238E27FC236}">
                <a16:creationId xmlns:a16="http://schemas.microsoft.com/office/drawing/2014/main" id="{D819941E-39FD-4B11-939A-1A83E38540D6}"/>
              </a:ext>
            </a:extLst>
          </p:cNvPr>
          <p:cNvSpPr>
            <a:spLocks noGrp="1"/>
          </p:cNvSpPr>
          <p:nvPr>
            <p:ph type="body" sz="quarter" idx="20"/>
          </p:nvPr>
        </p:nvSpPr>
        <p:spPr>
          <a:xfrm>
            <a:off x="2666084" y="1357885"/>
            <a:ext cx="7050339" cy="4142230"/>
          </a:xfrm>
        </p:spPr>
        <p:txBody>
          <a:bodyPr>
            <a:normAutofit fontScale="40000" lnSpcReduction="20000"/>
          </a:bodyPr>
          <a:lstStyle/>
          <a:p>
            <a:pPr marL="571500" indent="-571500">
              <a:lnSpc>
                <a:spcPct val="100000"/>
              </a:lnSpc>
              <a:buFont typeface="Arial" panose="020B0604020202020204" pitchFamily="34" charset="0"/>
              <a:buChar char="•"/>
            </a:pPr>
            <a:r>
              <a:rPr lang="sv-SE" sz="5500" b="0" dirty="0">
                <a:latin typeface="Franklin Gothic Medium" panose="020B0603020102020204" pitchFamily="34" charset="0"/>
              </a:rPr>
              <a:t>På den här arbetsplatsen är vi bra på att göra barn delaktiga i beslut som rör dem. (ja/nej)</a:t>
            </a:r>
            <a:br>
              <a:rPr lang="sv-SE" sz="5500" b="0" dirty="0">
                <a:latin typeface="Franklin Gothic Medium" panose="020B0603020102020204" pitchFamily="34" charset="0"/>
              </a:rPr>
            </a:br>
            <a:endParaRPr lang="sv-SE" sz="5500" b="0" dirty="0">
              <a:latin typeface="Franklin Gothic Medium" panose="020B0603020102020204" pitchFamily="34" charset="0"/>
            </a:endParaRPr>
          </a:p>
          <a:p>
            <a:pPr marL="571500" indent="-571500">
              <a:lnSpc>
                <a:spcPct val="100000"/>
              </a:lnSpc>
              <a:buFont typeface="Arial" panose="020B0604020202020204" pitchFamily="34" charset="0"/>
              <a:buChar char="•"/>
            </a:pPr>
            <a:r>
              <a:rPr lang="sv-SE" sz="5500" b="0" dirty="0">
                <a:latin typeface="Franklin Gothic Medium" panose="020B0603020102020204" pitchFamily="34" charset="0"/>
              </a:rPr>
              <a:t>Det finns frågor som rör barn men som de inte behöver vara informerade om eller delaktiga i. (ja/nej)</a:t>
            </a:r>
            <a:br>
              <a:rPr lang="sv-SE" sz="5500" b="0" dirty="0">
                <a:latin typeface="Franklin Gothic Medium" panose="020B0603020102020204" pitchFamily="34" charset="0"/>
              </a:rPr>
            </a:br>
            <a:endParaRPr lang="sv-SE" sz="5500" b="0" dirty="0">
              <a:latin typeface="Franklin Gothic Medium" panose="020B0603020102020204" pitchFamily="34" charset="0"/>
            </a:endParaRPr>
          </a:p>
          <a:p>
            <a:pPr marL="571500" indent="-571500">
              <a:lnSpc>
                <a:spcPct val="100000"/>
              </a:lnSpc>
              <a:buFont typeface="Arial" panose="020B0604020202020204" pitchFamily="34" charset="0"/>
              <a:buChar char="•"/>
            </a:pPr>
            <a:r>
              <a:rPr lang="sv-SE" sz="5500" b="0" dirty="0">
                <a:latin typeface="Franklin Gothic Medium" panose="020B0603020102020204" pitchFamily="34" charset="0"/>
              </a:rPr>
              <a:t>Det genomförs för få samtal med barn inom socialtjänsten. (ja/nej</a:t>
            </a:r>
            <a:br>
              <a:rPr lang="sv-SE" sz="5500" b="0" dirty="0">
                <a:latin typeface="Franklin Gothic Medium" panose="020B0603020102020204" pitchFamily="34" charset="0"/>
              </a:rPr>
            </a:br>
            <a:endParaRPr lang="sv-SE" sz="5500" b="0" dirty="0">
              <a:latin typeface="Franklin Gothic Medium" panose="020B0603020102020204" pitchFamily="34" charset="0"/>
            </a:endParaRPr>
          </a:p>
          <a:p>
            <a:pPr marL="571500" indent="-571500">
              <a:lnSpc>
                <a:spcPct val="100000"/>
              </a:lnSpc>
              <a:buFont typeface="Arial" panose="020B0604020202020204" pitchFamily="34" charset="0"/>
              <a:buChar char="•"/>
            </a:pPr>
            <a:r>
              <a:rPr lang="sv-SE" sz="5500" b="0" dirty="0">
                <a:latin typeface="Franklin Gothic Medium" panose="020B0603020102020204" pitchFamily="34" charset="0"/>
              </a:rPr>
              <a:t>Ibland ljuger barn för myndigheterna. (ja/nej)</a:t>
            </a:r>
            <a:br>
              <a:rPr lang="sv-SE" sz="5500" b="0" dirty="0">
                <a:latin typeface="Franklin Gothic Medium" panose="020B0603020102020204" pitchFamily="34" charset="0"/>
              </a:rPr>
            </a:br>
            <a:endParaRPr lang="sv-SE" sz="5500" b="0" dirty="0">
              <a:latin typeface="Franklin Gothic Medium" panose="020B0603020102020204" pitchFamily="34" charset="0"/>
            </a:endParaRPr>
          </a:p>
          <a:p>
            <a:pPr marL="571500" indent="-571500">
              <a:lnSpc>
                <a:spcPct val="100000"/>
              </a:lnSpc>
              <a:buFont typeface="Arial" panose="020B0604020202020204" pitchFamily="34" charset="0"/>
              <a:buChar char="•"/>
            </a:pPr>
            <a:r>
              <a:rPr lang="sv-SE" sz="5500" b="0" dirty="0">
                <a:latin typeface="Franklin Gothic Medium" panose="020B0603020102020204" pitchFamily="34" charset="0"/>
              </a:rPr>
              <a:t>Man ska alltid genomföra barnsamtal utan andra vuxna närvarande. (ja/nej) </a:t>
            </a:r>
          </a:p>
          <a:p>
            <a:pPr>
              <a:lnSpc>
                <a:spcPct val="100000"/>
              </a:lnSpc>
            </a:pPr>
            <a:endParaRPr lang="sv-SE" sz="2400" b="0" dirty="0">
              <a:latin typeface="Franklin Gothic Medium" panose="020B0603020102020204" pitchFamily="34" charset="0"/>
            </a:endParaRPr>
          </a:p>
        </p:txBody>
      </p:sp>
    </p:spTree>
    <p:extLst>
      <p:ext uri="{BB962C8B-B14F-4D97-AF65-F5344CB8AC3E}">
        <p14:creationId xmlns:p14="http://schemas.microsoft.com/office/powerpoint/2010/main" val="2309328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54BD123A-C122-4342-848D-8D81824930BB}"/>
              </a:ext>
            </a:extLst>
          </p:cNvPr>
          <p:cNvSpPr>
            <a:spLocks noGrp="1"/>
          </p:cNvSpPr>
          <p:nvPr>
            <p:ph type="dt" sz="half" idx="10"/>
          </p:nvPr>
        </p:nvSpPr>
        <p:spPr/>
        <p:txBody>
          <a:bodyPr/>
          <a:lstStyle/>
          <a:p>
            <a:fld id="{2B62C5EB-0051-41AB-88A4-0AFA39156551}" type="datetime4">
              <a:rPr lang="sv-SE" noProof="0" smtClean="0"/>
              <a:t>22 september 2021</a:t>
            </a:fld>
            <a:endParaRPr lang="sv-SE" noProof="0"/>
          </a:p>
        </p:txBody>
      </p:sp>
      <p:sp>
        <p:nvSpPr>
          <p:cNvPr id="4" name="Platshållare för sidfot 3">
            <a:extLst>
              <a:ext uri="{FF2B5EF4-FFF2-40B4-BE49-F238E27FC236}">
                <a16:creationId xmlns:a16="http://schemas.microsoft.com/office/drawing/2014/main" id="{984F7172-8E80-43F2-962F-729D5A44CA8C}"/>
              </a:ext>
            </a:extLst>
          </p:cNvPr>
          <p:cNvSpPr>
            <a:spLocks noGrp="1"/>
          </p:cNvSpPr>
          <p:nvPr>
            <p:ph type="ftr" sz="quarter" idx="11"/>
          </p:nvPr>
        </p:nvSpPr>
        <p:spPr/>
        <p:txBody>
          <a:bodyPr/>
          <a:lstStyle/>
          <a:p>
            <a:r>
              <a:rPr lang="sv-SE" dirty="0"/>
              <a:t>www.pratamedbarn.nu</a:t>
            </a:r>
          </a:p>
        </p:txBody>
      </p:sp>
      <p:sp>
        <p:nvSpPr>
          <p:cNvPr id="5" name="Platshållare för bildnummer 4">
            <a:extLst>
              <a:ext uri="{FF2B5EF4-FFF2-40B4-BE49-F238E27FC236}">
                <a16:creationId xmlns:a16="http://schemas.microsoft.com/office/drawing/2014/main" id="{D4CBE939-33B1-4DE8-B7AE-B6DBA69EF278}"/>
              </a:ext>
            </a:extLst>
          </p:cNvPr>
          <p:cNvSpPr>
            <a:spLocks noGrp="1"/>
          </p:cNvSpPr>
          <p:nvPr>
            <p:ph type="sldNum" sz="quarter" idx="12"/>
          </p:nvPr>
        </p:nvSpPr>
        <p:spPr/>
        <p:txBody>
          <a:bodyPr/>
          <a:lstStyle/>
          <a:p>
            <a:pPr algn="r"/>
            <a:fld id="{250CB1B6-736A-4C70-AAFF-F6F2A96F43A4}" type="slidenum">
              <a:rPr lang="sv-SE" noProof="0" smtClean="0"/>
              <a:pPr algn="r"/>
              <a:t>5</a:t>
            </a:fld>
            <a:endParaRPr lang="sv-SE" noProof="0"/>
          </a:p>
        </p:txBody>
      </p:sp>
      <p:sp>
        <p:nvSpPr>
          <p:cNvPr id="6" name="Platshållare för bild 5">
            <a:extLst>
              <a:ext uri="{FF2B5EF4-FFF2-40B4-BE49-F238E27FC236}">
                <a16:creationId xmlns:a16="http://schemas.microsoft.com/office/drawing/2014/main" id="{471A3BB7-7150-419C-9F7B-A868D750E622}"/>
              </a:ext>
            </a:extLst>
          </p:cNvPr>
          <p:cNvSpPr>
            <a:spLocks noGrp="1"/>
          </p:cNvSpPr>
          <p:nvPr>
            <p:ph type="pic" sz="quarter" idx="24"/>
          </p:nvPr>
        </p:nvSpPr>
        <p:spPr>
          <a:xfrm>
            <a:off x="2172909" y="979848"/>
            <a:ext cx="8036691" cy="4685421"/>
          </a:xfrm>
          <a:solidFill>
            <a:srgbClr val="E8D9F3">
              <a:alpha val="50000"/>
            </a:srgbClr>
          </a:solidFill>
        </p:spPr>
      </p:sp>
      <p:sp>
        <p:nvSpPr>
          <p:cNvPr id="7" name="Platshållare för text 6">
            <a:extLst>
              <a:ext uri="{FF2B5EF4-FFF2-40B4-BE49-F238E27FC236}">
                <a16:creationId xmlns:a16="http://schemas.microsoft.com/office/drawing/2014/main" id="{D819941E-39FD-4B11-939A-1A83E38540D6}"/>
              </a:ext>
            </a:extLst>
          </p:cNvPr>
          <p:cNvSpPr>
            <a:spLocks noGrp="1"/>
          </p:cNvSpPr>
          <p:nvPr>
            <p:ph type="body" sz="quarter" idx="20"/>
          </p:nvPr>
        </p:nvSpPr>
        <p:spPr>
          <a:xfrm>
            <a:off x="2666084" y="1357885"/>
            <a:ext cx="7050339" cy="4142230"/>
          </a:xfrm>
        </p:spPr>
        <p:txBody>
          <a:bodyPr>
            <a:normAutofit fontScale="92500" lnSpcReduction="20000"/>
          </a:bodyPr>
          <a:lstStyle/>
          <a:p>
            <a:pPr marL="457200" indent="-457200">
              <a:lnSpc>
                <a:spcPct val="100000"/>
              </a:lnSpc>
              <a:buFont typeface="Arial" panose="020B0604020202020204" pitchFamily="34" charset="0"/>
              <a:buChar char="•"/>
            </a:pPr>
            <a:r>
              <a:rPr lang="sv-SE" sz="2400" b="0" dirty="0">
                <a:latin typeface="Franklin Gothic Medium" panose="020B0603020102020204" pitchFamily="34" charset="0"/>
              </a:rPr>
              <a:t>Barn har alltid rätt till sina föräldrar. (ja/nej)</a:t>
            </a:r>
            <a:br>
              <a:rPr lang="sv-SE" sz="2400" b="0" dirty="0">
                <a:latin typeface="Franklin Gothic Medium" panose="020B0603020102020204" pitchFamily="34" charset="0"/>
              </a:rPr>
            </a:br>
            <a:endParaRPr lang="sv-SE" sz="2400" b="0" dirty="0">
              <a:latin typeface="Franklin Gothic Medium" panose="020B0603020102020204" pitchFamily="34" charset="0"/>
            </a:endParaRPr>
          </a:p>
          <a:p>
            <a:pPr marL="457200" indent="-457200">
              <a:lnSpc>
                <a:spcPct val="100000"/>
              </a:lnSpc>
              <a:buFont typeface="Arial" panose="020B0604020202020204" pitchFamily="34" charset="0"/>
              <a:buChar char="•"/>
            </a:pPr>
            <a:r>
              <a:rPr lang="sv-SE" sz="2400" b="0" dirty="0">
                <a:latin typeface="Franklin Gothic Medium" panose="020B0603020102020204" pitchFamily="34" charset="0"/>
              </a:rPr>
              <a:t>Föräldrar har alltid rätt till sina barn. (ja/nej)</a:t>
            </a:r>
            <a:br>
              <a:rPr lang="sv-SE" sz="2400" b="0" dirty="0">
                <a:latin typeface="Franklin Gothic Medium" panose="020B0603020102020204" pitchFamily="34" charset="0"/>
              </a:rPr>
            </a:br>
            <a:endParaRPr lang="sv-SE" sz="2400" b="0" dirty="0">
              <a:latin typeface="Franklin Gothic Medium" panose="020B0603020102020204" pitchFamily="34" charset="0"/>
            </a:endParaRPr>
          </a:p>
          <a:p>
            <a:pPr marL="457200" indent="-457200">
              <a:lnSpc>
                <a:spcPct val="100000"/>
              </a:lnSpc>
              <a:buFont typeface="Arial" panose="020B0604020202020204" pitchFamily="34" charset="0"/>
              <a:buChar char="•"/>
            </a:pPr>
            <a:r>
              <a:rPr lang="sv-SE" sz="2400" b="0" dirty="0">
                <a:latin typeface="Franklin Gothic Medium" panose="020B0603020102020204" pitchFamily="34" charset="0"/>
              </a:rPr>
              <a:t>Barns rätt att vara med sina föräldrar är överordnad andra omsorgsbehov. (ja/nej)</a:t>
            </a:r>
            <a:br>
              <a:rPr lang="sv-SE" sz="2400" b="0" dirty="0">
                <a:latin typeface="Franklin Gothic Medium" panose="020B0603020102020204" pitchFamily="34" charset="0"/>
              </a:rPr>
            </a:br>
            <a:endParaRPr lang="sv-SE" sz="2400" b="0" dirty="0">
              <a:latin typeface="Franklin Gothic Medium" panose="020B0603020102020204" pitchFamily="34" charset="0"/>
            </a:endParaRPr>
          </a:p>
          <a:p>
            <a:pPr marL="457200" indent="-457200">
              <a:lnSpc>
                <a:spcPct val="100000"/>
              </a:lnSpc>
              <a:buFont typeface="Arial" panose="020B0604020202020204" pitchFamily="34" charset="0"/>
              <a:buChar char="•"/>
            </a:pPr>
            <a:r>
              <a:rPr lang="sv-SE" sz="2400" b="0" dirty="0">
                <a:latin typeface="Franklin Gothic Medium" panose="020B0603020102020204" pitchFamily="34" charset="0"/>
              </a:rPr>
              <a:t>Det är bättre att inte prata med barn än att genomföra ett dåligt barnsamtal. (ja/nej)</a:t>
            </a:r>
            <a:br>
              <a:rPr lang="sv-SE" sz="2400" b="0" dirty="0">
                <a:latin typeface="Franklin Gothic Medium" panose="020B0603020102020204" pitchFamily="34" charset="0"/>
              </a:rPr>
            </a:br>
            <a:endParaRPr lang="sv-SE" sz="2400" b="0" dirty="0">
              <a:latin typeface="Franklin Gothic Medium" panose="020B0603020102020204" pitchFamily="34" charset="0"/>
            </a:endParaRPr>
          </a:p>
          <a:p>
            <a:pPr marL="457200" indent="-457200">
              <a:lnSpc>
                <a:spcPct val="100000"/>
              </a:lnSpc>
              <a:buFont typeface="Arial" panose="020B0604020202020204" pitchFamily="34" charset="0"/>
              <a:buChar char="•"/>
            </a:pPr>
            <a:r>
              <a:rPr lang="sv-SE" sz="2400" b="0" dirty="0">
                <a:latin typeface="Franklin Gothic Medium" panose="020B0603020102020204" pitchFamily="34" charset="0"/>
              </a:rPr>
              <a:t>På den här arbetsplatsen finns det metodstöd och kollegialt erfarenhetsutbyte kring hur man genomför ett barnsamtal (ja/nej). </a:t>
            </a:r>
          </a:p>
          <a:p>
            <a:pPr marL="457200" indent="-457200">
              <a:lnSpc>
                <a:spcPct val="100000"/>
              </a:lnSpc>
              <a:buFont typeface="Arial" panose="020B0604020202020204" pitchFamily="34" charset="0"/>
              <a:buChar char="•"/>
            </a:pPr>
            <a:endParaRPr lang="sv-SE" sz="2600" b="0" dirty="0">
              <a:latin typeface="Franklin Gothic Medium" panose="020B0603020102020204" pitchFamily="34" charset="0"/>
            </a:endParaRPr>
          </a:p>
          <a:p>
            <a:pPr>
              <a:lnSpc>
                <a:spcPct val="100000"/>
              </a:lnSpc>
            </a:pPr>
            <a:endParaRPr lang="sv-SE" sz="2400" b="0" dirty="0">
              <a:latin typeface="Franklin Gothic Medium" panose="020B0603020102020204" pitchFamily="34" charset="0"/>
            </a:endParaRPr>
          </a:p>
        </p:txBody>
      </p:sp>
    </p:spTree>
    <p:extLst>
      <p:ext uri="{BB962C8B-B14F-4D97-AF65-F5344CB8AC3E}">
        <p14:creationId xmlns:p14="http://schemas.microsoft.com/office/powerpoint/2010/main" val="3407925725"/>
      </p:ext>
    </p:extLst>
  </p:cSld>
  <p:clrMapOvr>
    <a:masterClrMapping/>
  </p:clrMapOvr>
</p:sld>
</file>

<file path=ppt/theme/theme1.xml><?xml version="1.0" encoding="utf-8"?>
<a:theme xmlns:a="http://schemas.openxmlformats.org/drawingml/2006/main" name="Prata med barn">
  <a:themeElements>
    <a:clrScheme name="Prata med barn">
      <a:dk1>
        <a:srgbClr val="000000"/>
      </a:dk1>
      <a:lt1>
        <a:srgbClr val="FFFFFF"/>
      </a:lt1>
      <a:dk2>
        <a:srgbClr val="41505F"/>
      </a:dk2>
      <a:lt2>
        <a:srgbClr val="E1F0F6"/>
      </a:lt2>
      <a:accent1>
        <a:srgbClr val="DD4853"/>
      </a:accent1>
      <a:accent2>
        <a:srgbClr val="F6DADF"/>
      </a:accent2>
      <a:accent3>
        <a:srgbClr val="8ECAC2"/>
      </a:accent3>
      <a:accent4>
        <a:srgbClr val="7FA4B2"/>
      </a:accent4>
      <a:accent5>
        <a:srgbClr val="79273A"/>
      </a:accent5>
      <a:accent6>
        <a:srgbClr val="F7CAD1"/>
      </a:accent6>
      <a:hlink>
        <a:srgbClr val="DD4853"/>
      </a:hlink>
      <a:folHlink>
        <a:srgbClr val="7FA4B2"/>
      </a:folHlink>
    </a:clrScheme>
    <a:fontScheme name="Prata med barn">
      <a:majorFont>
        <a:latin typeface="Franklin Gothic Heavy"/>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dirty="0"/>
        </a:defPPr>
      </a:lstStyle>
    </a:txDef>
  </a:objectDefaults>
  <a:extraClrSchemeLst/>
  <a:extLst>
    <a:ext uri="{05A4C25C-085E-4340-85A3-A5531E510DB2}">
      <thm15:themeFamily xmlns:thm15="http://schemas.microsoft.com/office/thememl/2012/main" name="Prata_med_barn_PPT_16-9" id="{60933100-9E53-4983-80B5-9E74EDC459F1}" vid="{2154DF53-85E2-4BFD-A7E0-96AEC5DFC31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C6D41945897DD945849B881940369424" ma:contentTypeVersion="12" ma:contentTypeDescription="Skapa ett nytt dokument." ma:contentTypeScope="" ma:versionID="59383b7e6256fdef97655b5393cc783c">
  <xsd:schema xmlns:xsd="http://www.w3.org/2001/XMLSchema" xmlns:xs="http://www.w3.org/2001/XMLSchema" xmlns:p="http://schemas.microsoft.com/office/2006/metadata/properties" xmlns:ns3="ef33d214-b525-4776-ab7c-f152159d9f09" xmlns:ns4="d14898cf-f2a0-47b9-b028-da0a4f00cac4" targetNamespace="http://schemas.microsoft.com/office/2006/metadata/properties" ma:root="true" ma:fieldsID="e27e73aff025d2a793b55879bd840f92" ns3:_="" ns4:_="">
    <xsd:import namespace="ef33d214-b525-4776-ab7c-f152159d9f09"/>
    <xsd:import namespace="d14898cf-f2a0-47b9-b028-da0a4f00cac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33d214-b525-4776-ab7c-f152159d9f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14898cf-f2a0-47b9-b028-da0a4f00cac4" elementFormDefault="qualified">
    <xsd:import namespace="http://schemas.microsoft.com/office/2006/documentManagement/types"/>
    <xsd:import namespace="http://schemas.microsoft.com/office/infopath/2007/PartnerControls"/>
    <xsd:element name="SharedWithUsers" ma:index="15"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at med information" ma:internalName="SharedWithDetails" ma:readOnly="true">
      <xsd:simpleType>
        <xsd:restriction base="dms:Note">
          <xsd:maxLength value="255"/>
        </xsd:restriction>
      </xsd:simpleType>
    </xsd:element>
    <xsd:element name="SharingHintHash" ma:index="17"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993824-54A3-4C4C-8D55-FD1CB2849B1B}">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d14898cf-f2a0-47b9-b028-da0a4f00cac4"/>
    <ds:schemaRef ds:uri="http://schemas.microsoft.com/office/2006/documentManagement/types"/>
    <ds:schemaRef ds:uri="ef33d214-b525-4776-ab7c-f152159d9f09"/>
    <ds:schemaRef ds:uri="http://www.w3.org/XML/1998/namespace"/>
    <ds:schemaRef ds:uri="http://purl.org/dc/dcmitype/"/>
  </ds:schemaRefs>
</ds:datastoreItem>
</file>

<file path=customXml/itemProps2.xml><?xml version="1.0" encoding="utf-8"?>
<ds:datastoreItem xmlns:ds="http://schemas.openxmlformats.org/officeDocument/2006/customXml" ds:itemID="{FB78EBFA-A528-48D4-9C65-CF8C30A92B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33d214-b525-4776-ab7c-f152159d9f09"/>
    <ds:schemaRef ds:uri="d14898cf-f2a0-47b9-b028-da0a4f00ca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341EA7F-AFCC-41B1-ABB9-937D4D53B8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Prata_med_barn_PPT_16-9</Template>
  <TotalTime>400</TotalTime>
  <Words>364</Words>
  <Application>Microsoft Office PowerPoint</Application>
  <PresentationFormat>Bredbild</PresentationFormat>
  <Paragraphs>31</Paragraphs>
  <Slides>5</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5</vt:i4>
      </vt:variant>
    </vt:vector>
  </HeadingPairs>
  <TitlesOfParts>
    <vt:vector size="12" baseType="lpstr">
      <vt:lpstr>Avenir Next LT Pro</vt:lpstr>
      <vt:lpstr>Calibri</vt:lpstr>
      <vt:lpstr>Franklin Gothic Heavy</vt:lpstr>
      <vt:lpstr>Franklin Gothic Medium</vt:lpstr>
      <vt:lpstr>NeuzeitGro</vt:lpstr>
      <vt:lpstr>Arial</vt:lpstr>
      <vt:lpstr>Prata med barn</vt:lpstr>
      <vt:lpstr>PowerPoint-presentation</vt:lpstr>
      <vt:lpstr>Övningsuppgift: Linjen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Fredrik Sand</dc:creator>
  <cp:lastModifiedBy>Teresa Brandell</cp:lastModifiedBy>
  <cp:revision>8</cp:revision>
  <dcterms:created xsi:type="dcterms:W3CDTF">2021-09-14T08:21:11Z</dcterms:created>
  <dcterms:modified xsi:type="dcterms:W3CDTF">2021-09-22T13:49:59Z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0x010100C6D41945897DD945849B881940369424</vt:lpwstr>
  </property>
</Properties>
</file>