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63" r:id="rId2"/>
    <p:sldId id="359" r:id="rId3"/>
    <p:sldId id="366" r:id="rId4"/>
    <p:sldId id="367" r:id="rId5"/>
    <p:sldId id="368" r:id="rId6"/>
  </p:sldIdLst>
  <p:sldSz cx="12192000" cy="6858000"/>
  <p:notesSz cx="6858000" cy="9144000"/>
  <p:embeddedFontLst>
    <p:embeddedFont>
      <p:font typeface="Avenir Next LT Pro" panose="020B05040202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Franklin Gothic Medium" panose="020B0603020102020204" pitchFamily="34" charset="0"/>
      <p:regular r:id="rId16"/>
      <p:italic r:id="rId17"/>
    </p:embeddedFont>
    <p:embeddedFont>
      <p:font typeface="NeuzeitGro" panose="020B0604020202020204" charset="0"/>
      <p:regular r:id="rId18"/>
      <p:bold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53"/>
    <a:srgbClr val="F6F7ED"/>
    <a:srgbClr val="EEF0DC"/>
    <a:srgbClr val="152425"/>
    <a:srgbClr val="2B3F46"/>
    <a:srgbClr val="938E86"/>
    <a:srgbClr val="F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4" autoAdjust="0"/>
    <p:restoredTop sz="95872" autoAdjust="0"/>
  </p:normalViewPr>
  <p:slideViewPr>
    <p:cSldViewPr snapToGrid="0" showGuides="1">
      <p:cViewPr varScale="1">
        <p:scale>
          <a:sx n="76" d="100"/>
          <a:sy n="76" d="100"/>
        </p:scale>
        <p:origin x="426" y="45"/>
      </p:cViewPr>
      <p:guideLst>
        <p:guide pos="3840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9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randell" userId="ce9b3624-879c-4798-a237-6a26ff88eead" providerId="ADAL" clId="{BFB480A1-10C5-4894-9242-E9D79B3D90FC}"/>
    <pc:docChg chg="custSel modSld">
      <pc:chgData name="Teresa Brandell" userId="ce9b3624-879c-4798-a237-6a26ff88eead" providerId="ADAL" clId="{BFB480A1-10C5-4894-9242-E9D79B3D90FC}" dt="2021-09-22T11:48:28.352" v="512" actId="20577"/>
      <pc:docMkLst>
        <pc:docMk/>
      </pc:docMkLst>
      <pc:sldChg chg="modSp mod">
        <pc:chgData name="Teresa Brandell" userId="ce9b3624-879c-4798-a237-6a26ff88eead" providerId="ADAL" clId="{BFB480A1-10C5-4894-9242-E9D79B3D90FC}" dt="2021-09-22T11:45:53.535" v="151" actId="20577"/>
        <pc:sldMkLst>
          <pc:docMk/>
          <pc:sldMk cId="3172653530" sldId="359"/>
        </pc:sldMkLst>
        <pc:spChg chg="mod">
          <ac:chgData name="Teresa Brandell" userId="ce9b3624-879c-4798-a237-6a26ff88eead" providerId="ADAL" clId="{BFB480A1-10C5-4894-9242-E9D79B3D90FC}" dt="2021-09-22T11:45:53.535" v="151" actId="20577"/>
          <ac:spMkLst>
            <pc:docMk/>
            <pc:sldMk cId="3172653530" sldId="359"/>
            <ac:spMk id="7" creationId="{17631053-1409-47F5-B559-87548E11BFF9}"/>
          </ac:spMkLst>
        </pc:spChg>
        <pc:spChg chg="mod">
          <ac:chgData name="Teresa Brandell" userId="ce9b3624-879c-4798-a237-6a26ff88eead" providerId="ADAL" clId="{BFB480A1-10C5-4894-9242-E9D79B3D90FC}" dt="2021-09-22T11:44:58.068" v="28" actId="20577"/>
          <ac:spMkLst>
            <pc:docMk/>
            <pc:sldMk cId="3172653530" sldId="359"/>
            <ac:spMk id="8" creationId="{C642D88D-B9A0-47B5-B458-6025EDD346B7}"/>
          </ac:spMkLst>
        </pc:spChg>
      </pc:sldChg>
      <pc:sldChg chg="modSp mod">
        <pc:chgData name="Teresa Brandell" userId="ce9b3624-879c-4798-a237-6a26ff88eead" providerId="ADAL" clId="{BFB480A1-10C5-4894-9242-E9D79B3D90FC}" dt="2021-09-22T11:46:51.913" v="246" actId="20577"/>
        <pc:sldMkLst>
          <pc:docMk/>
          <pc:sldMk cId="97598478" sldId="366"/>
        </pc:sldMkLst>
        <pc:spChg chg="mod">
          <ac:chgData name="Teresa Brandell" userId="ce9b3624-879c-4798-a237-6a26ff88eead" providerId="ADAL" clId="{BFB480A1-10C5-4894-9242-E9D79B3D90FC}" dt="2021-09-22T11:46:51.913" v="246" actId="20577"/>
          <ac:spMkLst>
            <pc:docMk/>
            <pc:sldMk cId="97598478" sldId="366"/>
            <ac:spMk id="7" creationId="{FA51F182-6899-45BE-B444-08B7DD986E90}"/>
          </ac:spMkLst>
        </pc:spChg>
      </pc:sldChg>
      <pc:sldChg chg="modSp mod">
        <pc:chgData name="Teresa Brandell" userId="ce9b3624-879c-4798-a237-6a26ff88eead" providerId="ADAL" clId="{BFB480A1-10C5-4894-9242-E9D79B3D90FC}" dt="2021-09-22T11:47:41.652" v="399" actId="20577"/>
        <pc:sldMkLst>
          <pc:docMk/>
          <pc:sldMk cId="3434487860" sldId="367"/>
        </pc:sldMkLst>
        <pc:spChg chg="mod">
          <ac:chgData name="Teresa Brandell" userId="ce9b3624-879c-4798-a237-6a26ff88eead" providerId="ADAL" clId="{BFB480A1-10C5-4894-9242-E9D79B3D90FC}" dt="2021-09-22T11:47:41.652" v="399" actId="20577"/>
          <ac:spMkLst>
            <pc:docMk/>
            <pc:sldMk cId="3434487860" sldId="367"/>
            <ac:spMk id="9" creationId="{2C66F652-103A-48C2-9343-E12E1BB037C3}"/>
          </ac:spMkLst>
        </pc:spChg>
      </pc:sldChg>
      <pc:sldChg chg="modSp mod">
        <pc:chgData name="Teresa Brandell" userId="ce9b3624-879c-4798-a237-6a26ff88eead" providerId="ADAL" clId="{BFB480A1-10C5-4894-9242-E9D79B3D90FC}" dt="2021-09-22T11:48:28.352" v="512" actId="20577"/>
        <pc:sldMkLst>
          <pc:docMk/>
          <pc:sldMk cId="2407175266" sldId="368"/>
        </pc:sldMkLst>
        <pc:spChg chg="mod">
          <ac:chgData name="Teresa Brandell" userId="ce9b3624-879c-4798-a237-6a26ff88eead" providerId="ADAL" clId="{BFB480A1-10C5-4894-9242-E9D79B3D90FC}" dt="2021-09-22T11:48:28.352" v="512" actId="20577"/>
          <ac:spMkLst>
            <pc:docMk/>
            <pc:sldMk cId="2407175266" sldId="368"/>
            <ac:spMk id="7" creationId="{FA51F182-6899-45BE-B444-08B7DD986E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9FD-6759-4EC2-8339-DA5B238ED379}" type="datetimeFigureOut">
              <a:rPr lang="sv-SE" smtClean="0"/>
              <a:t>2021-09-22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3A3-1517-483C-B233-AD7CB3E98F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C5119B-B4CE-402D-B7E6-4C6BF54A8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accent1"/>
          </a:solidFill>
        </p:spPr>
        <p:txBody>
          <a:bodyPr tIns="0" bIns="216000" anchor="b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 eller byta färg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545F6-FB46-4206-93D1-368E5E72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4139151"/>
            <a:ext cx="11107737" cy="1080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här för att ändra format/färg på texten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6437716B-810F-4E45-9980-1DEBF59F4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4537" y="541338"/>
            <a:ext cx="3002400" cy="28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abell 5">
            <a:extLst>
              <a:ext uri="{FF2B5EF4-FFF2-40B4-BE49-F238E27FC236}">
                <a16:creationId xmlns:a16="http://schemas.microsoft.com/office/drawing/2014/main" id="{23D2A485-F2CC-4A3F-B866-4E2DBF8D1B8F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34537" y="3995151"/>
            <a:ext cx="720000" cy="54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120D3-32A6-4369-8F11-F9D293685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338" y="1260475"/>
            <a:ext cx="11107737" cy="229552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7068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2936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5A-F3BB-44BD-9659-ADB15F60FA04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54274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8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9AC-F528-4325-9306-647736496D03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40"/>
            <a:ext cx="5194800" cy="22269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A67C550-B770-44E2-B58E-07952DF8BF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49" y="3936000"/>
            <a:ext cx="5194799" cy="2160000"/>
          </a:xfrm>
          <a:solidFill>
            <a:schemeClr val="accent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  <a:p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3E1F09B-A04D-40E6-A7E7-4EF4607BFC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2000" y="4154925"/>
            <a:ext cx="4690800" cy="176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990-C056-481B-926D-50EF7A8C17A5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49" y="1763999"/>
            <a:ext cx="11109325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475"/>
            <a:ext cx="11109325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8709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underrubriker,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759-25D2-4DC5-8F21-3042A2446B63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3999"/>
            <a:ext cx="50400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260475"/>
            <a:ext cx="50400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ABE12B1F-72CE-4D75-996A-2438B038D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4800" y="1260475"/>
            <a:ext cx="50316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598AC60-65A8-4A0B-AF98-B568A20E39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4800" y="1763999"/>
            <a:ext cx="50292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abell 4">
            <a:extLst>
              <a:ext uri="{FF2B5EF4-FFF2-40B4-BE49-F238E27FC236}">
                <a16:creationId xmlns:a16="http://schemas.microsoft.com/office/drawing/2014/main" id="{52DB84FC-EC30-432D-BF9C-AF97B5D56D0D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3752736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underrubriker,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684B-C9A1-41E2-944C-41A25E09FA09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tabell 4">
            <a:extLst>
              <a:ext uri="{FF2B5EF4-FFF2-40B4-BE49-F238E27FC236}">
                <a16:creationId xmlns:a16="http://schemas.microsoft.com/office/drawing/2014/main" id="{0384EDCC-F6F1-48B9-B76A-034A784D0438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82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6B0DD2C8-20F7-469C-9A8F-3DF2010A52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82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5E87D72-E6E0-4794-9DB2-20554D9992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F34C0070-A170-4841-8B20-07EB27645F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 rot="5400000">
            <a:off x="5724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EAFB9AC4-4977-44BA-A66A-F750C8082A2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424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3D3592A4-28E5-4137-9118-02C40195E0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4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02269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35A45346-6856-49CE-A7E6-91494601E4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4287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C317678-05D8-4F40-82EC-ECE6EE0B6B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88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40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AA3DAEA-B074-4E49-9C30-FE7CDEF51F3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30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bilder, två underrubrik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4509-2F4C-4E71-A080-46343DD9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5A203E-8CA1-4E38-A2FE-21E693F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B18-935E-4C96-B13F-F333B8935E48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486547-8F81-4A5F-B180-A61AFD83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53CCF1-C39C-4430-B1A6-FE651886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AD0798E5-C3EA-4FD5-9831-4F8F8BADE8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338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0D6B679-5E0A-4C1B-AA7C-3273E3DB4C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65875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1B66A6-52AA-40BD-ADFA-2624D61CEA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1338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A5E56264-0037-4239-966C-CFEF2FCF20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365874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EFF9C2B8-370C-41BE-BA09-2AEBCED92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8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3A5083F-178F-4010-9C2E-FA787A5EE1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75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B803703B-8215-446B-A84D-11FBE2477B05}"/>
              </a:ext>
            </a:extLst>
          </p:cNvPr>
          <p:cNvSpPr>
            <a:spLocks noGrp="1"/>
          </p:cNvSpPr>
          <p:nvPr>
            <p:ph type="tbl" sz="quarter" idx="36" hasCustomPrompt="1"/>
          </p:nvPr>
        </p:nvSpPr>
        <p:spPr>
          <a:xfrm rot="5400000">
            <a:off x="3675000" y="3679675"/>
            <a:ext cx="4842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FEC3-5B24-4D36-9344-3A6314C2A2FB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4C013A2-A790-4852-BEF4-A95E0900653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48412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4F1280D0-320E-4059-A96C-FFB5425B8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0662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4" name="Platshållare för innehåll 7">
            <a:extLst>
              <a:ext uri="{FF2B5EF4-FFF2-40B4-BE49-F238E27FC236}">
                <a16:creationId xmlns:a16="http://schemas.microsoft.com/office/drawing/2014/main" id="{057ABD07-6708-46F5-83B4-549F907D46C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00662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AB75BB60-1736-4B45-B246-24DC60B43A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57075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98B98A97-2429-4C80-AF55-91B112EA42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09325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innehåll 7">
            <a:extLst>
              <a:ext uri="{FF2B5EF4-FFF2-40B4-BE49-F238E27FC236}">
                <a16:creationId xmlns:a16="http://schemas.microsoft.com/office/drawing/2014/main" id="{57AAD11E-A04D-4867-B159-08364374C06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409325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6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AE8B-0C31-40CA-9DA1-5D66CFFA2B72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EBD6AE05-F45B-4D7A-BA2E-1C7A220EC0E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0152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665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410665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58665" y="1265588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4" name="Platshållare för bild 8">
            <a:extLst>
              <a:ext uri="{FF2B5EF4-FFF2-40B4-BE49-F238E27FC236}">
                <a16:creationId xmlns:a16="http://schemas.microsoft.com/office/drawing/2014/main" id="{7499F1DC-EA22-4098-998F-C03F6B6BA9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8748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00998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600998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8080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29118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2A0-583E-42D8-9603-6AB2760CE4B7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999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39999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01074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301074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301074" y="1265588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2000" y="3715551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422000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22000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5" name="Platshållare för tabell 4">
            <a:extLst>
              <a:ext uri="{FF2B5EF4-FFF2-40B4-BE49-F238E27FC236}">
                <a16:creationId xmlns:a16="http://schemas.microsoft.com/office/drawing/2014/main" id="{2E787C51-C86B-48F4-8231-D887845B745F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4295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tabell 4">
            <a:extLst>
              <a:ext uri="{FF2B5EF4-FFF2-40B4-BE49-F238E27FC236}">
                <a16:creationId xmlns:a16="http://schemas.microsoft.com/office/drawing/2014/main" id="{5D4190E6-5E9D-497E-BB0D-0F55A7EF6429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 rot="5400000">
            <a:off x="562211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8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4C3FF5-9448-4DA9-8B12-D07C7903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C8B523-0D38-4689-BB0F-C62899C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985FA6-42F6-4A4A-AB13-38F0163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12FC00-35B0-40CB-B42E-189552C1F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1338"/>
            <a:ext cx="5556250" cy="5556250"/>
          </a:xfrm>
          <a:solidFill>
            <a:schemeClr val="bg2">
              <a:alpha val="50000"/>
            </a:schemeClr>
          </a:solidFill>
        </p:spPr>
        <p:txBody>
          <a:bodyPr tIns="18000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 Klicka för att byta färg på bakgrund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0AE35A-1187-4B5F-B179-8811BCDF9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2825"/>
            <a:ext cx="4834800" cy="8917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1C8D2A-9F4B-4021-9245-47869A7D71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927338"/>
            <a:ext cx="4834800" cy="380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50F1E88-683B-4851-8A30-34AC72C0E5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2825" y="541338"/>
            <a:ext cx="5556250" cy="5556250"/>
          </a:xfrm>
          <a:solidFill>
            <a:schemeClr val="tx2"/>
          </a:solidFill>
        </p:spPr>
        <p:txBody>
          <a:bodyPr tIns="18000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 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565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5DDE-4A4C-4494-B4C4-7353CF89481A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260475"/>
            <a:ext cx="11107737" cy="4835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BEF7-EB81-4E53-81F2-7FB8FF4CDEA2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27C-4076-4884-BBB6-757AC1CA6AEF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39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7D5-3DEC-431F-893E-C8F803AA2870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972000"/>
            <a:ext cx="11129963" cy="57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67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öv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882000"/>
            <a:ext cx="11109075" cy="66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F1C-5F0F-4CC9-ABEB-70490073AB90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539999"/>
            <a:ext cx="11129963" cy="30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7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DD89-D972-4498-B248-3DAB7DE0AEBA}" type="datetime4">
              <a:rPr lang="sv-SE" noProof="0" smtClean="0"/>
              <a:t>22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BA68CC-DB28-4B88-9CBA-770620A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BCF8BA-0667-4DED-A676-5AD75673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260475"/>
            <a:ext cx="11107736" cy="4835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sv-SE" noProof="0" dirty="0"/>
              <a:t>Klicka här för att ändra format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åtta</a:t>
            </a:r>
          </a:p>
          <a:p>
            <a:pPr lvl="8"/>
            <a:r>
              <a:rPr lang="sv-SE" noProof="0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7A47-C79C-4440-9C6B-F3DFA2FA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9600" y="6517048"/>
            <a:ext cx="1080000" cy="12600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 spc="-10" baseline="0">
                <a:solidFill>
                  <a:schemeClr val="tx1"/>
                </a:solidFill>
              </a:defRPr>
            </a:lvl1pPr>
          </a:lstStyle>
          <a:p>
            <a:fld id="{D4C100F1-5717-4E63-942D-B8F55EDDA00B}" type="datetime4">
              <a:rPr lang="sv-SE" smtClean="0"/>
              <a:pPr/>
              <a:t>22 september 2021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50C90-805D-425D-AA38-0C18916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517048"/>
            <a:ext cx="144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-1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D4F9FB-D972-4EE9-88E2-E8DA2A96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600" y="6517048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spc="-1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BAE5168-C862-4624-AB14-51867E03701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53025" y="6438900"/>
            <a:ext cx="18859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9" r:id="rId7"/>
    <p:sldLayoutId id="2147483720" r:id="rId8"/>
    <p:sldLayoutId id="2147483684" r:id="rId9"/>
    <p:sldLayoutId id="2147483685" r:id="rId10"/>
    <p:sldLayoutId id="2147483721" r:id="rId11"/>
    <p:sldLayoutId id="2147483688" r:id="rId12"/>
    <p:sldLayoutId id="2147483722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 cap="all" baseline="0">
          <a:solidFill>
            <a:schemeClr val="tx2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126000" indent="-12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252000" indent="-12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NeuzeitGro" pitchFamily="2" charset="0"/>
        <a:buChar char="–"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26000" marR="0" indent="-126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2000" marR="0" indent="-12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NeuzeitGro" pitchFamily="2" charset="0"/>
        <a:buChar char="–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Tx/>
        <a:buNone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7pPr>
      <a:lvl8pPr marL="126000" marR="0" indent="-12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8pPr>
      <a:lvl9pPr marL="0" marR="0" indent="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pos="733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41" userDrawn="1">
          <p15:clr>
            <a:srgbClr val="F26B43"/>
          </p15:clr>
        </p15:guide>
        <p15:guide id="6" orient="horz" pos="4170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A6115-4F8C-421A-BC87-F4F34C8B4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27D7B-4814-4814-ABBD-CD7A8CD35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DCFC716-4E5E-47C5-B7DE-3CE4054E68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51A256D5-7988-49E0-B25B-47705C1E66A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445FF4-A209-4F5B-BBF4-597F42C1B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Efter ett samtal</a:t>
            </a:r>
          </a:p>
        </p:txBody>
      </p:sp>
    </p:spTree>
    <p:extLst>
      <p:ext uri="{BB962C8B-B14F-4D97-AF65-F5344CB8AC3E}">
        <p14:creationId xmlns:p14="http://schemas.microsoft.com/office/powerpoint/2010/main" val="33477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2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1652588"/>
            <a:ext cx="4834800" cy="39721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tar ni tillvara på varandras kompetens och erfarenheter av att prata med barn inom er enhet?</a:t>
            </a:r>
            <a:b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80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sz="8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Finns det något forum där ni kan dela med er av era erfarenheter och lära av varandra? </a:t>
            </a:r>
            <a:br>
              <a:rPr lang="sv-SE" sz="9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C642D88D-B9A0-47B5-B458-6025EDD3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88" y="962253"/>
            <a:ext cx="4834800" cy="5807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Kollegialt lärande</a:t>
            </a:r>
          </a:p>
        </p:txBody>
      </p:sp>
    </p:spTree>
    <p:extLst>
      <p:ext uri="{BB962C8B-B14F-4D97-AF65-F5344CB8AC3E}">
        <p14:creationId xmlns:p14="http://schemas.microsoft.com/office/powerpoint/2010/main" val="31726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3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Kan ni ge exempel på ”tyst kunskap” om barnsamtal, det vill säga, sådant man vet utifrån lång erfarenhet och gör utan att tänka på det?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75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4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chemeClr val="accent3">
              <a:lumMod val="20000"/>
              <a:lumOff val="80000"/>
              <a:alpha val="50000"/>
            </a:scheme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Har ni positiva exempel på något ni lärt er av en kollega gällande hur man genomför ett barnsamtal?  </a:t>
            </a:r>
          </a:p>
        </p:txBody>
      </p:sp>
    </p:spTree>
    <p:extLst>
      <p:ext uri="{BB962C8B-B14F-4D97-AF65-F5344CB8AC3E}">
        <p14:creationId xmlns:p14="http://schemas.microsoft.com/office/powerpoint/2010/main" val="34344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22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5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371600"/>
            <a:ext cx="4834800" cy="43645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00" b="0" i="0" u="none" strike="noStrike" kern="1200" cap="none" spc="-20" normalizeH="0" baseline="0" noProof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Finns </a:t>
            </a: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det specialkunskap inom arbetsgruppen</a:t>
            </a:r>
            <a:r>
              <a:rPr kumimoji="0" lang="sv-SE" sz="2500" b="0" i="0" u="none" strike="noStrike" kern="1200" cap="none" spc="-20" normalizeH="0" baseline="0" noProof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? </a:t>
            </a:r>
            <a:br>
              <a:rPr kumimoji="0" lang="sv-SE" sz="2500" b="0" i="0" u="none" strike="noStrike" kern="1200" cap="none" spc="-20" normalizeH="0" baseline="0" noProof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500" b="0" i="0" u="none" strike="noStrike" kern="1200" cap="none" spc="-20" normalizeH="0" baseline="0" noProof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500" b="0" i="0" u="none" strike="noStrike" kern="1200" cap="none" spc="-20" normalizeH="0" baseline="0" noProof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Hur </a:t>
            </a: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kan ni ta hjälp av varandra i klientarbetet utifrån era respektive kompetenser? </a:t>
            </a:r>
          </a:p>
          <a:p>
            <a:endParaRPr lang="sv-SE" dirty="0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r="21280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2407175266"/>
      </p:ext>
    </p:extLst>
  </p:cSld>
  <p:clrMapOvr>
    <a:masterClrMapping/>
  </p:clrMapOvr>
</p:sld>
</file>

<file path=ppt/theme/theme1.xml><?xml version="1.0" encoding="utf-8"?>
<a:theme xmlns:a="http://schemas.openxmlformats.org/drawingml/2006/main" name="Prata med barn">
  <a:themeElements>
    <a:clrScheme name="Prata med barn">
      <a:dk1>
        <a:srgbClr val="000000"/>
      </a:dk1>
      <a:lt1>
        <a:srgbClr val="FFFFFF"/>
      </a:lt1>
      <a:dk2>
        <a:srgbClr val="41505F"/>
      </a:dk2>
      <a:lt2>
        <a:srgbClr val="E1F0F6"/>
      </a:lt2>
      <a:accent1>
        <a:srgbClr val="DD4853"/>
      </a:accent1>
      <a:accent2>
        <a:srgbClr val="F6DADF"/>
      </a:accent2>
      <a:accent3>
        <a:srgbClr val="8ECAC2"/>
      </a:accent3>
      <a:accent4>
        <a:srgbClr val="7FA4B2"/>
      </a:accent4>
      <a:accent5>
        <a:srgbClr val="79273A"/>
      </a:accent5>
      <a:accent6>
        <a:srgbClr val="F7CAD1"/>
      </a:accent6>
      <a:hlink>
        <a:srgbClr val="DD4853"/>
      </a:hlink>
      <a:folHlink>
        <a:srgbClr val="7FA4B2"/>
      </a:folHlink>
    </a:clrScheme>
    <a:fontScheme name="Prata med barn">
      <a:majorFont>
        <a:latin typeface="Franklin Gothic Heavy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ta_med_barn_PPT_16-9" id="{60933100-9E53-4983-80B5-9E74EDC459F1}" vid="{2154DF53-85E2-4BFD-A7E0-96AEC5DFC3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Prata_med_barn_PPT_16-9</Template>
  <TotalTime>1622</TotalTime>
  <Words>146</Words>
  <Application>Microsoft Office PowerPoint</Application>
  <PresentationFormat>Bredbild</PresentationFormat>
  <Paragraphs>20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NeuzeitGro</vt:lpstr>
      <vt:lpstr>Calibri</vt:lpstr>
      <vt:lpstr>Franklin Gothic Heavy</vt:lpstr>
      <vt:lpstr>Franklin Gothic Medium</vt:lpstr>
      <vt:lpstr>Wingdings</vt:lpstr>
      <vt:lpstr>Avenir Next LT Pro</vt:lpstr>
      <vt:lpstr>Arial</vt:lpstr>
      <vt:lpstr>Prata med barn</vt:lpstr>
      <vt:lpstr>PowerPoint-presentation</vt:lpstr>
      <vt:lpstr>Kollegialt lärande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Sand</dc:creator>
  <cp:lastModifiedBy>Teresa Brandell</cp:lastModifiedBy>
  <cp:revision>12</cp:revision>
  <dcterms:created xsi:type="dcterms:W3CDTF">2021-09-14T08:21:11Z</dcterms:created>
  <dcterms:modified xsi:type="dcterms:W3CDTF">2021-09-22T11:48:38Z</dcterms:modified>
</cp:coreProperties>
</file>