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63" r:id="rId2"/>
    <p:sldId id="359" r:id="rId3"/>
    <p:sldId id="366" r:id="rId4"/>
    <p:sldId id="367" r:id="rId5"/>
    <p:sldId id="368" r:id="rId6"/>
  </p:sldIdLst>
  <p:sldSz cx="12192000" cy="6858000"/>
  <p:notesSz cx="6858000" cy="9144000"/>
  <p:embeddedFontLst>
    <p:embeddedFont>
      <p:font typeface="Avenir Next LT Pro" panose="020B05040202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NeuzeitGro" panose="020B0604020202020204" charset="0"/>
      <p:regular r:id="rId18"/>
      <p:bold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53"/>
    <a:srgbClr val="F6F7ED"/>
    <a:srgbClr val="EEF0DC"/>
    <a:srgbClr val="152425"/>
    <a:srgbClr val="2B3F46"/>
    <a:srgbClr val="938E86"/>
    <a:srgbClr val="F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4" autoAdjust="0"/>
    <p:restoredTop sz="95872" autoAdjust="0"/>
  </p:normalViewPr>
  <p:slideViewPr>
    <p:cSldViewPr snapToGrid="0" showGuides="1">
      <p:cViewPr>
        <p:scale>
          <a:sx n="100" d="100"/>
          <a:sy n="100" d="100"/>
        </p:scale>
        <p:origin x="36" y="-240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randell" userId="ce9b3624-879c-4798-a237-6a26ff88eead" providerId="ADAL" clId="{A7AA50EE-C0CE-4513-9858-65A06FABB27A}"/>
    <pc:docChg chg="undo custSel delSld modSld">
      <pc:chgData name="Teresa Brandell" userId="ce9b3624-879c-4798-a237-6a26ff88eead" providerId="ADAL" clId="{A7AA50EE-C0CE-4513-9858-65A06FABB27A}" dt="2021-09-21T22:48:33.017" v="519" actId="207"/>
      <pc:docMkLst>
        <pc:docMk/>
      </pc:docMkLst>
      <pc:sldChg chg="modSp mod">
        <pc:chgData name="Teresa Brandell" userId="ce9b3624-879c-4798-a237-6a26ff88eead" providerId="ADAL" clId="{A7AA50EE-C0CE-4513-9858-65A06FABB27A}" dt="2021-09-21T22:48:03.677" v="516" actId="207"/>
        <pc:sldMkLst>
          <pc:docMk/>
          <pc:sldMk cId="3172653530" sldId="359"/>
        </pc:sldMkLst>
        <pc:spChg chg="mod">
          <ac:chgData name="Teresa Brandell" userId="ce9b3624-879c-4798-a237-6a26ff88eead" providerId="ADAL" clId="{A7AA50EE-C0CE-4513-9858-65A06FABB27A}" dt="2021-09-21T22:48:03.677" v="516" actId="207"/>
          <ac:spMkLst>
            <pc:docMk/>
            <pc:sldMk cId="3172653530" sldId="359"/>
            <ac:spMk id="5" creationId="{B72205B6-F9A8-4AFD-9024-3BF9FDCF7DF5}"/>
          </ac:spMkLst>
        </pc:spChg>
        <pc:spChg chg="mod">
          <ac:chgData name="Teresa Brandell" userId="ce9b3624-879c-4798-a237-6a26ff88eead" providerId="ADAL" clId="{A7AA50EE-C0CE-4513-9858-65A06FABB27A}" dt="2021-09-21T22:42:13.138" v="157" actId="27636"/>
          <ac:spMkLst>
            <pc:docMk/>
            <pc:sldMk cId="3172653530" sldId="359"/>
            <ac:spMk id="7" creationId="{17631053-1409-47F5-B559-87548E11BFF9}"/>
          </ac:spMkLst>
        </pc:spChg>
        <pc:spChg chg="mod">
          <ac:chgData name="Teresa Brandell" userId="ce9b3624-879c-4798-a237-6a26ff88eead" providerId="ADAL" clId="{A7AA50EE-C0CE-4513-9858-65A06FABB27A}" dt="2021-09-21T22:40:00.932" v="72" actId="20577"/>
          <ac:spMkLst>
            <pc:docMk/>
            <pc:sldMk cId="3172653530" sldId="359"/>
            <ac:spMk id="8" creationId="{C642D88D-B9A0-47B5-B458-6025EDD346B7}"/>
          </ac:spMkLst>
        </pc:spChg>
      </pc:sldChg>
      <pc:sldChg chg="modSp mod">
        <pc:chgData name="Teresa Brandell" userId="ce9b3624-879c-4798-a237-6a26ff88eead" providerId="ADAL" clId="{A7AA50EE-C0CE-4513-9858-65A06FABB27A}" dt="2021-09-21T22:39:18.570" v="8" actId="20577"/>
        <pc:sldMkLst>
          <pc:docMk/>
          <pc:sldMk cId="3347773451" sldId="363"/>
        </pc:sldMkLst>
        <pc:spChg chg="mod">
          <ac:chgData name="Teresa Brandell" userId="ce9b3624-879c-4798-a237-6a26ff88eead" providerId="ADAL" clId="{A7AA50EE-C0CE-4513-9858-65A06FABB27A}" dt="2021-09-21T22:39:18.570" v="8" actId="20577"/>
          <ac:spMkLst>
            <pc:docMk/>
            <pc:sldMk cId="3347773451" sldId="363"/>
            <ac:spMk id="6" creationId="{37445FF4-A209-4F5B-BBF4-597F42C1B0E4}"/>
          </ac:spMkLst>
        </pc:spChg>
      </pc:sldChg>
      <pc:sldChg chg="del">
        <pc:chgData name="Teresa Brandell" userId="ce9b3624-879c-4798-a237-6a26ff88eead" providerId="ADAL" clId="{A7AA50EE-C0CE-4513-9858-65A06FABB27A}" dt="2021-09-21T22:47:16.079" v="515" actId="2696"/>
        <pc:sldMkLst>
          <pc:docMk/>
          <pc:sldMk cId="2951342705" sldId="364"/>
        </pc:sldMkLst>
      </pc:sldChg>
      <pc:sldChg chg="modSp mod">
        <pc:chgData name="Teresa Brandell" userId="ce9b3624-879c-4798-a237-6a26ff88eead" providerId="ADAL" clId="{A7AA50EE-C0CE-4513-9858-65A06FABB27A}" dt="2021-09-21T22:48:16.954" v="517" actId="207"/>
        <pc:sldMkLst>
          <pc:docMk/>
          <pc:sldMk cId="97598478" sldId="366"/>
        </pc:sldMkLst>
        <pc:spChg chg="mod">
          <ac:chgData name="Teresa Brandell" userId="ce9b3624-879c-4798-a237-6a26ff88eead" providerId="ADAL" clId="{A7AA50EE-C0CE-4513-9858-65A06FABB27A}" dt="2021-09-21T22:48:16.954" v="517" actId="207"/>
          <ac:spMkLst>
            <pc:docMk/>
            <pc:sldMk cId="97598478" sldId="366"/>
            <ac:spMk id="5" creationId="{CFE31276-051A-4AC8-BC13-2D8D2AFE226C}"/>
          </ac:spMkLst>
        </pc:spChg>
        <pc:spChg chg="mod">
          <ac:chgData name="Teresa Brandell" userId="ce9b3624-879c-4798-a237-6a26ff88eead" providerId="ADAL" clId="{A7AA50EE-C0CE-4513-9858-65A06FABB27A}" dt="2021-09-21T22:43:42.969" v="276" actId="20577"/>
          <ac:spMkLst>
            <pc:docMk/>
            <pc:sldMk cId="97598478" sldId="366"/>
            <ac:spMk id="7" creationId="{FA51F182-6899-45BE-B444-08B7DD986E90}"/>
          </ac:spMkLst>
        </pc:spChg>
      </pc:sldChg>
      <pc:sldChg chg="modSp mod">
        <pc:chgData name="Teresa Brandell" userId="ce9b3624-879c-4798-a237-6a26ff88eead" providerId="ADAL" clId="{A7AA50EE-C0CE-4513-9858-65A06FABB27A}" dt="2021-09-21T22:48:25.637" v="518" actId="207"/>
        <pc:sldMkLst>
          <pc:docMk/>
          <pc:sldMk cId="3434487860" sldId="367"/>
        </pc:sldMkLst>
        <pc:spChg chg="mod">
          <ac:chgData name="Teresa Brandell" userId="ce9b3624-879c-4798-a237-6a26ff88eead" providerId="ADAL" clId="{A7AA50EE-C0CE-4513-9858-65A06FABB27A}" dt="2021-09-21T22:48:25.637" v="518" actId="207"/>
          <ac:spMkLst>
            <pc:docMk/>
            <pc:sldMk cId="3434487860" sldId="367"/>
            <ac:spMk id="5" creationId="{B72205B6-F9A8-4AFD-9024-3BF9FDCF7DF5}"/>
          </ac:spMkLst>
        </pc:spChg>
        <pc:spChg chg="mod">
          <ac:chgData name="Teresa Brandell" userId="ce9b3624-879c-4798-a237-6a26ff88eead" providerId="ADAL" clId="{A7AA50EE-C0CE-4513-9858-65A06FABB27A}" dt="2021-09-21T22:44:49.381" v="334" actId="20577"/>
          <ac:spMkLst>
            <pc:docMk/>
            <pc:sldMk cId="3434487860" sldId="367"/>
            <ac:spMk id="9" creationId="{2C66F652-103A-48C2-9343-E12E1BB037C3}"/>
          </ac:spMkLst>
        </pc:spChg>
      </pc:sldChg>
      <pc:sldChg chg="modSp mod">
        <pc:chgData name="Teresa Brandell" userId="ce9b3624-879c-4798-a237-6a26ff88eead" providerId="ADAL" clId="{A7AA50EE-C0CE-4513-9858-65A06FABB27A}" dt="2021-09-21T22:48:33.017" v="519" actId="207"/>
        <pc:sldMkLst>
          <pc:docMk/>
          <pc:sldMk cId="2407175266" sldId="368"/>
        </pc:sldMkLst>
        <pc:spChg chg="mod">
          <ac:chgData name="Teresa Brandell" userId="ce9b3624-879c-4798-a237-6a26ff88eead" providerId="ADAL" clId="{A7AA50EE-C0CE-4513-9858-65A06FABB27A}" dt="2021-09-21T22:48:33.017" v="519" actId="207"/>
          <ac:spMkLst>
            <pc:docMk/>
            <pc:sldMk cId="2407175266" sldId="368"/>
            <ac:spMk id="5" creationId="{CFE31276-051A-4AC8-BC13-2D8D2AFE226C}"/>
          </ac:spMkLst>
        </pc:spChg>
        <pc:spChg chg="mod">
          <ac:chgData name="Teresa Brandell" userId="ce9b3624-879c-4798-a237-6a26ff88eead" providerId="ADAL" clId="{A7AA50EE-C0CE-4513-9858-65A06FABB27A}" dt="2021-09-21T22:46:48.755" v="514" actId="255"/>
          <ac:spMkLst>
            <pc:docMk/>
            <pc:sldMk cId="2407175266" sldId="368"/>
            <ac:spMk id="7" creationId="{FA51F182-6899-45BE-B444-08B7DD986E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21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21 september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Under ett samtal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bg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2083923"/>
            <a:ext cx="4834800" cy="3783724"/>
          </a:xfrm>
        </p:spPr>
        <p:txBody>
          <a:bodyPr>
            <a:normAutofit lnSpcReduction="10000"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gör ni för att visa att ni lyssnar under ett samtal? 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Vänd på frågan och ge exempel på hur socialarbetare kan misslyckas med att vara </a:t>
            </a:r>
            <a:r>
              <a:rPr lang="sv-SE" sz="26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inlyssnande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8917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Närvaro och aktivt lyssnande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bg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Barn brukar tycka att det är viktigt att vuxna är snälla – vad betyder det att vara snäll enligt er?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chemeClr val="bg2">
              <a:alpha val="50000"/>
            </a:scheme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brukar ni visa empati och bekräfta barnets känslor utan att era egna känslor tar över för mycket? 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21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5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bg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Vad har ni för tankar om hur man bör dokumentera ett samtal för att inte störa närvaron för mycket?</a:t>
            </a: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Dokumenterar ni under samtalet för er själva, tillsammans med barnet och/eller efter samtalet? </a:t>
            </a: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 exempel på tips och verktyg som ni använder och som hjälper er.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407175266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1558</TotalTime>
  <Words>166</Words>
  <Application>Microsoft Office PowerPoint</Application>
  <PresentationFormat>Bredbild</PresentationFormat>
  <Paragraphs>19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NeuzeitGro</vt:lpstr>
      <vt:lpstr>Calibri</vt:lpstr>
      <vt:lpstr>Franklin Gothic Heavy</vt:lpstr>
      <vt:lpstr>Franklin Gothic Medium</vt:lpstr>
      <vt:lpstr>Wingdings</vt:lpstr>
      <vt:lpstr>Arial</vt:lpstr>
      <vt:lpstr>Avenir Next LT Pro</vt:lpstr>
      <vt:lpstr>Prata med barn</vt:lpstr>
      <vt:lpstr>PowerPoint-presentation</vt:lpstr>
      <vt:lpstr>Närvaro och aktivt lyssnande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Teresa Brandell</cp:lastModifiedBy>
  <cp:revision>8</cp:revision>
  <dcterms:created xsi:type="dcterms:W3CDTF">2021-09-14T08:21:11Z</dcterms:created>
  <dcterms:modified xsi:type="dcterms:W3CDTF">2021-09-21T22:48:39Z</dcterms:modified>
</cp:coreProperties>
</file>